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handoutMasterIdLst>
    <p:handoutMasterId r:id="rId39"/>
  </p:handoutMasterIdLst>
  <p:sldIdLst>
    <p:sldId id="283" r:id="rId2"/>
    <p:sldId id="277" r:id="rId3"/>
    <p:sldId id="278" r:id="rId4"/>
    <p:sldId id="284" r:id="rId5"/>
    <p:sldId id="287" r:id="rId6"/>
    <p:sldId id="289" r:id="rId7"/>
    <p:sldId id="290" r:id="rId8"/>
    <p:sldId id="291" r:id="rId9"/>
    <p:sldId id="292" r:id="rId10"/>
    <p:sldId id="285" r:id="rId11"/>
    <p:sldId id="293" r:id="rId12"/>
    <p:sldId id="297" r:id="rId13"/>
    <p:sldId id="296" r:id="rId14"/>
    <p:sldId id="301" r:id="rId15"/>
    <p:sldId id="298" r:id="rId16"/>
    <p:sldId id="304" r:id="rId17"/>
    <p:sldId id="302" r:id="rId18"/>
    <p:sldId id="280" r:id="rId19"/>
    <p:sldId id="305" r:id="rId20"/>
    <p:sldId id="306" r:id="rId21"/>
    <p:sldId id="307" r:id="rId22"/>
    <p:sldId id="328" r:id="rId23"/>
    <p:sldId id="310" r:id="rId24"/>
    <p:sldId id="312" r:id="rId25"/>
    <p:sldId id="311" r:id="rId26"/>
    <p:sldId id="314" r:id="rId27"/>
    <p:sldId id="315" r:id="rId28"/>
    <p:sldId id="316" r:id="rId29"/>
    <p:sldId id="327" r:id="rId30"/>
    <p:sldId id="317" r:id="rId31"/>
    <p:sldId id="318" r:id="rId32"/>
    <p:sldId id="319" r:id="rId33"/>
    <p:sldId id="321" r:id="rId34"/>
    <p:sldId id="323" r:id="rId35"/>
    <p:sldId id="325" r:id="rId36"/>
    <p:sldId id="324"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748"/>
    <a:srgbClr val="CFD2D3"/>
    <a:srgbClr val="FFFFFF"/>
    <a:srgbClr val="0407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830"/>
  </p:normalViewPr>
  <p:slideViewPr>
    <p:cSldViewPr snapToObjects="1" showGuides="1">
      <p:cViewPr varScale="1">
        <p:scale>
          <a:sx n="90" d="100"/>
          <a:sy n="90" d="100"/>
        </p:scale>
        <p:origin x="732" y="66"/>
      </p:cViewPr>
      <p:guideLst>
        <p:guide orient="horz" pos="1620"/>
        <p:guide pos="2880"/>
      </p:guideLst>
    </p:cSldViewPr>
  </p:slideViewPr>
  <p:notesTextViewPr>
    <p:cViewPr>
      <p:scale>
        <a:sx n="1" d="1"/>
        <a:sy n="1" d="1"/>
      </p:scale>
      <p:origin x="0" y="0"/>
    </p:cViewPr>
  </p:notesTextViewPr>
  <p:notesViewPr>
    <p:cSldViewPr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CD7BAD-DBAD-CA49-ADBB-F5F623881C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728370-E439-8F49-825A-F99A066AF7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06066B-7E19-0943-9113-167CB5F7463E}" type="datetimeFigureOut">
              <a:rPr lang="en-US" smtClean="0"/>
              <a:t>1/26/2020</a:t>
            </a:fld>
            <a:endParaRPr lang="en-US"/>
          </a:p>
        </p:txBody>
      </p:sp>
      <p:sp>
        <p:nvSpPr>
          <p:cNvPr id="4" name="Footer Placeholder 3">
            <a:extLst>
              <a:ext uri="{FF2B5EF4-FFF2-40B4-BE49-F238E27FC236}">
                <a16:creationId xmlns:a16="http://schemas.microsoft.com/office/drawing/2014/main" id="{0DA43674-BF40-334E-BD6C-389CFD81C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1DAE97-0514-3A45-9111-3E019A5FE5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00593A-7923-C340-9962-0C2D09EF70E1}" type="slidenum">
              <a:rPr lang="en-US" smtClean="0"/>
              <a:t>‹#›</a:t>
            </a:fld>
            <a:endParaRPr lang="en-US"/>
          </a:p>
        </p:txBody>
      </p:sp>
    </p:spTree>
    <p:extLst>
      <p:ext uri="{BB962C8B-B14F-4D97-AF65-F5344CB8AC3E}">
        <p14:creationId xmlns:p14="http://schemas.microsoft.com/office/powerpoint/2010/main" val="164083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E9EF8-6885-6341-B766-6CC71A7CDBA1}"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6FAB0-5672-324A-8410-ECD2D9A7E3DA}" type="slidenum">
              <a:rPr lang="en-US" smtClean="0"/>
              <a:t>‹#›</a:t>
            </a:fld>
            <a:endParaRPr lang="en-US"/>
          </a:p>
        </p:txBody>
      </p:sp>
    </p:spTree>
    <p:extLst>
      <p:ext uri="{BB962C8B-B14F-4D97-AF65-F5344CB8AC3E}">
        <p14:creationId xmlns:p14="http://schemas.microsoft.com/office/powerpoint/2010/main" val="96814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8B48A9-F561-8146-BBC5-56971BF65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1"/>
            <a:ext cx="9144000" cy="5142879"/>
          </a:xfrm>
          <a:prstGeom prst="rect">
            <a:avLst/>
          </a:prstGeom>
        </p:spPr>
      </p:pic>
      <p:sp>
        <p:nvSpPr>
          <p:cNvPr id="3" name="Rectangle 2">
            <a:extLst>
              <a:ext uri="{FF2B5EF4-FFF2-40B4-BE49-F238E27FC236}">
                <a16:creationId xmlns:a16="http://schemas.microsoft.com/office/drawing/2014/main" id="{A8CD505C-ADE3-F74D-BAE6-47F4DB37362A}"/>
              </a:ext>
            </a:extLst>
          </p:cNvPr>
          <p:cNvSpPr/>
          <p:nvPr userDrawn="1"/>
        </p:nvSpPr>
        <p:spPr>
          <a:xfrm>
            <a:off x="5181600" y="4238935"/>
            <a:ext cx="3962400" cy="419100"/>
          </a:xfrm>
          <a:prstGeom prst="rect">
            <a:avLst/>
          </a:prstGeom>
          <a:gradFill flip="none" rotWithShape="1">
            <a:gsLst>
              <a:gs pos="0">
                <a:schemeClr val="bg2">
                  <a:alpha val="0"/>
                </a:schemeClr>
              </a:gs>
              <a:gs pos="43000">
                <a:schemeClr val="bg2">
                  <a:alpha val="79000"/>
                </a:schemeClr>
              </a:gs>
              <a:gs pos="99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D43AE8-8DF2-E34B-9B76-FB06FE835B94}"/>
              </a:ext>
            </a:extLst>
          </p:cNvPr>
          <p:cNvSpPr/>
          <p:nvPr userDrawn="1"/>
        </p:nvSpPr>
        <p:spPr>
          <a:xfrm>
            <a:off x="3886199" y="285750"/>
            <a:ext cx="4953000" cy="4857130"/>
          </a:xfrm>
          <a:prstGeom prst="ellipse">
            <a:avLst/>
          </a:prstGeom>
          <a:gradFill>
            <a:gsLst>
              <a:gs pos="0">
                <a:srgbClr val="040707">
                  <a:alpha val="0"/>
                </a:srgbClr>
              </a:gs>
              <a:gs pos="63000">
                <a:srgbClr val="040707">
                  <a:alpha val="54000"/>
                </a:srgbClr>
              </a:gs>
              <a:gs pos="100000">
                <a:srgbClr val="040707">
                  <a:alpha val="74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EC134F-1A7A-4E41-B4DE-13009C1111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52400" y="2680355"/>
            <a:ext cx="4343400" cy="2785521"/>
          </a:xfrm>
          <a:prstGeom prst="rect">
            <a:avLst/>
          </a:prstGeom>
        </p:spPr>
      </p:pic>
      <p:sp>
        <p:nvSpPr>
          <p:cNvPr id="10" name="Text Placeholder 2">
            <a:extLst>
              <a:ext uri="{FF2B5EF4-FFF2-40B4-BE49-F238E27FC236}">
                <a16:creationId xmlns:a16="http://schemas.microsoft.com/office/drawing/2014/main" id="{2568B07E-298B-6040-9FF1-AE4A297E4B29}"/>
              </a:ext>
            </a:extLst>
          </p:cNvPr>
          <p:cNvSpPr>
            <a:spLocks noGrp="1"/>
          </p:cNvSpPr>
          <p:nvPr>
            <p:ph type="body" sz="quarter" idx="10"/>
          </p:nvPr>
        </p:nvSpPr>
        <p:spPr>
          <a:xfrm>
            <a:off x="3886200" y="742950"/>
            <a:ext cx="4800599" cy="2057400"/>
          </a:xfrm>
        </p:spPr>
        <p:txBody>
          <a:bodyPr anchor="ctr">
            <a:normAutofit/>
          </a:bodyPr>
          <a:lstStyle>
            <a:lvl1pPr marL="0" indent="0">
              <a:lnSpc>
                <a:spcPct val="95000"/>
              </a:lnSpc>
              <a:buNone/>
              <a:defRPr sz="3600" b="1">
                <a:solidFill>
                  <a:schemeClr val="bg2"/>
                </a:solidFill>
              </a:defRPr>
            </a:lvl1pPr>
            <a:lvl2pPr marL="342900" indent="0">
              <a:buNone/>
              <a:defRPr>
                <a:solidFill>
                  <a:schemeClr val="accent6"/>
                </a:solidFill>
              </a:defRPr>
            </a:lvl2pPr>
            <a:lvl3pPr marL="685800" indent="0">
              <a:buNone/>
              <a:defRPr>
                <a:solidFill>
                  <a:schemeClr val="accent6"/>
                </a:solidFill>
              </a:defRPr>
            </a:lvl3pPr>
            <a:lvl4pPr marL="1028700" indent="0">
              <a:buNone/>
              <a:defRPr>
                <a:solidFill>
                  <a:schemeClr val="accent6"/>
                </a:solidFill>
              </a:defRPr>
            </a:lvl4pPr>
            <a:lvl5pPr marL="1371600" indent="0">
              <a:buNone/>
              <a:defRPr>
                <a:solidFill>
                  <a:schemeClr val="accent6"/>
                </a:solidFill>
              </a:defRPr>
            </a:lvl5pPr>
          </a:lstStyle>
          <a:p>
            <a:pPr lvl="0"/>
            <a:r>
              <a:rPr lang="en-US" dirty="0"/>
              <a:t>Click to edit Master text styles</a:t>
            </a:r>
          </a:p>
        </p:txBody>
      </p:sp>
      <p:sp>
        <p:nvSpPr>
          <p:cNvPr id="4" name="Title 1">
            <a:extLst>
              <a:ext uri="{FF2B5EF4-FFF2-40B4-BE49-F238E27FC236}">
                <a16:creationId xmlns:a16="http://schemas.microsoft.com/office/drawing/2014/main" id="{84E5FEBB-7369-DD44-8BAC-BCBB69B4E7F2}"/>
              </a:ext>
            </a:extLst>
          </p:cNvPr>
          <p:cNvSpPr txBox="1">
            <a:spLocks/>
          </p:cNvSpPr>
          <p:nvPr userDrawn="1"/>
        </p:nvSpPr>
        <p:spPr>
          <a:xfrm>
            <a:off x="6705600" y="4400550"/>
            <a:ext cx="2133599" cy="2286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4000" b="1" i="0" kern="1200">
                <a:solidFill>
                  <a:schemeClr val="accent6"/>
                </a:solidFill>
                <a:latin typeface="Arial" panose="020B0604020202020204" pitchFamily="34" charset="0"/>
                <a:ea typeface="Helvetica Neue Condensed" panose="02000503000000020004" pitchFamily="2" charset="0"/>
                <a:cs typeface="Arial" panose="020B0604020202020204" pitchFamily="34" charset="0"/>
              </a:defRPr>
            </a:lvl1pPr>
          </a:lstStyle>
          <a:p>
            <a:pPr algn="r"/>
            <a:r>
              <a:rPr lang="en-US" sz="1800" b="1" i="0" dirty="0">
                <a:solidFill>
                  <a:srgbClr val="FFFFFF"/>
                </a:solidFill>
              </a:rPr>
              <a:t>IBS Education</a:t>
            </a:r>
          </a:p>
        </p:txBody>
      </p:sp>
    </p:spTree>
    <p:extLst>
      <p:ext uri="{BB962C8B-B14F-4D97-AF65-F5344CB8AC3E}">
        <p14:creationId xmlns:p14="http://schemas.microsoft.com/office/powerpoint/2010/main" val="54264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1295"/>
            <a:ext cx="7886700" cy="3339044"/>
          </a:xfrm>
        </p:spPr>
        <p:txBody>
          <a:bodyPr>
            <a:norm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3" name="Rectangle 12">
            <a:extLst>
              <a:ext uri="{FF2B5EF4-FFF2-40B4-BE49-F238E27FC236}">
                <a16:creationId xmlns:a16="http://schemas.microsoft.com/office/drawing/2014/main" id="{C3897124-55FE-1548-A105-CD4C54D68350}"/>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Title 1">
            <a:extLst>
              <a:ext uri="{FF2B5EF4-FFF2-40B4-BE49-F238E27FC236}">
                <a16:creationId xmlns:a16="http://schemas.microsoft.com/office/drawing/2014/main" id="{BB0E0815-14DB-DC4B-8D21-0EDDB8913B65}"/>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4" name="TextBox 3">
            <a:extLst>
              <a:ext uri="{FF2B5EF4-FFF2-40B4-BE49-F238E27FC236}">
                <a16:creationId xmlns:a16="http://schemas.microsoft.com/office/drawing/2014/main" id="{F7A738F8-BEB9-9C4E-A024-EBBDBBA3A4AE}"/>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22422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Bar-White-Title and Content1">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1295"/>
            <a:ext cx="7886700" cy="3339044"/>
          </a:xfrm>
        </p:spPr>
        <p:txBody>
          <a:bodyPr>
            <a:normAutofit/>
          </a:bodyPr>
          <a:lstStyle>
            <a:lvl1pPr marL="0" indent="0">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Title 1">
            <a:extLst>
              <a:ext uri="{FF2B5EF4-FFF2-40B4-BE49-F238E27FC236}">
                <a16:creationId xmlns:a16="http://schemas.microsoft.com/office/drawing/2014/main" id="{BB0E0815-14DB-DC4B-8D21-0EDDB8913B65}"/>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4" name="TextBox 3">
            <a:extLst>
              <a:ext uri="{FF2B5EF4-FFF2-40B4-BE49-F238E27FC236}">
                <a16:creationId xmlns:a16="http://schemas.microsoft.com/office/drawing/2014/main" id="{F7A738F8-BEB9-9C4E-A024-EBBDBBA3A4AE}"/>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40835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tGreen_Title Content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630C84-CB99-1642-8373-C53E44B464F8}"/>
              </a:ext>
            </a:extLst>
          </p:cNvPr>
          <p:cNvSpPr/>
          <p:nvPr userDrawn="1"/>
        </p:nvSpPr>
        <p:spPr>
          <a:xfrm>
            <a:off x="0" y="-1"/>
            <a:ext cx="9144000" cy="448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628650" y="941295"/>
            <a:ext cx="7886700" cy="3339044"/>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2" name="Picture 11">
            <a:extLst>
              <a:ext uri="{FF2B5EF4-FFF2-40B4-BE49-F238E27FC236}">
                <a16:creationId xmlns:a16="http://schemas.microsoft.com/office/drawing/2014/main" id="{F4F69688-750E-AE42-A12A-A0424EC1422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A083468-22EB-2240-8B3F-8B6F481A0AB6}"/>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4" name="TextBox 13">
            <a:extLst>
              <a:ext uri="{FF2B5EF4-FFF2-40B4-BE49-F238E27FC236}">
                <a16:creationId xmlns:a16="http://schemas.microsoft.com/office/drawing/2014/main" id="{520D2303-3403-3C44-92F0-80E797969A22}"/>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50618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_Title_Content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630C84-CB99-1642-8373-C53E44B464F8}"/>
              </a:ext>
            </a:extLst>
          </p:cNvPr>
          <p:cNvSpPr/>
          <p:nvPr userDrawn="1"/>
        </p:nvSpPr>
        <p:spPr>
          <a:xfrm>
            <a:off x="0" y="-1"/>
            <a:ext cx="9144000" cy="4486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628650" y="941295"/>
            <a:ext cx="7886700" cy="3339044"/>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2" name="Picture 11">
            <a:extLst>
              <a:ext uri="{FF2B5EF4-FFF2-40B4-BE49-F238E27FC236}">
                <a16:creationId xmlns:a16="http://schemas.microsoft.com/office/drawing/2014/main" id="{276293B0-439F-F94D-ACF7-3055B6971F1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2AAD8935-9008-F24A-BC97-84A9DBA64F85}"/>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4" name="TextBox 13">
            <a:extLst>
              <a:ext uri="{FF2B5EF4-FFF2-40B4-BE49-F238E27FC236}">
                <a16:creationId xmlns:a16="http://schemas.microsoft.com/office/drawing/2014/main" id="{084491B8-92DC-8743-81C1-FECED370E722}"/>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14181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_Title_LIst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7124-55FE-1548-A105-CD4C54D68350}"/>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5" name="Content Placeholder 2">
            <a:extLst>
              <a:ext uri="{FF2B5EF4-FFF2-40B4-BE49-F238E27FC236}">
                <a16:creationId xmlns:a16="http://schemas.microsoft.com/office/drawing/2014/main" id="{570B3BC3-5A26-0145-887C-4D663E18F3EC}"/>
              </a:ext>
            </a:extLst>
          </p:cNvPr>
          <p:cNvSpPr>
            <a:spLocks noGrp="1"/>
          </p:cNvSpPr>
          <p:nvPr>
            <p:ph idx="1"/>
          </p:nvPr>
        </p:nvSpPr>
        <p:spPr>
          <a:xfrm>
            <a:off x="628650" y="968188"/>
            <a:ext cx="788670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6D6D6F70-2EF4-0340-90AF-F1BD1D5108F1}"/>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6" name="Title 1">
            <a:extLst>
              <a:ext uri="{FF2B5EF4-FFF2-40B4-BE49-F238E27FC236}">
                <a16:creationId xmlns:a16="http://schemas.microsoft.com/office/drawing/2014/main" id="{1D99D13F-CA57-3D4C-9FD3-21F7B71217BB}"/>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55940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White_Title_LIs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5" name="Content Placeholder 2">
            <a:extLst>
              <a:ext uri="{FF2B5EF4-FFF2-40B4-BE49-F238E27FC236}">
                <a16:creationId xmlns:a16="http://schemas.microsoft.com/office/drawing/2014/main" id="{570B3BC3-5A26-0145-887C-4D663E18F3EC}"/>
              </a:ext>
            </a:extLst>
          </p:cNvPr>
          <p:cNvSpPr>
            <a:spLocks noGrp="1"/>
          </p:cNvSpPr>
          <p:nvPr>
            <p:ph idx="1"/>
          </p:nvPr>
        </p:nvSpPr>
        <p:spPr>
          <a:xfrm>
            <a:off x="628650" y="968188"/>
            <a:ext cx="788670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6D6D6F70-2EF4-0340-90AF-F1BD1D5108F1}"/>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6" name="Title 1">
            <a:extLst>
              <a:ext uri="{FF2B5EF4-FFF2-40B4-BE49-F238E27FC236}">
                <a16:creationId xmlns:a16="http://schemas.microsoft.com/office/drawing/2014/main" id="{1D99D13F-CA57-3D4C-9FD3-21F7B71217BB}"/>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50793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tGreen_Title_LIst1">
    <p:bg>
      <p:bgPr>
        <a:solidFill>
          <a:schemeClr val="accent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5" name="Content Placeholder 2">
            <a:extLst>
              <a:ext uri="{FF2B5EF4-FFF2-40B4-BE49-F238E27FC236}">
                <a16:creationId xmlns:a16="http://schemas.microsoft.com/office/drawing/2014/main" id="{570B3BC3-5A26-0145-887C-4D663E18F3EC}"/>
              </a:ext>
            </a:extLst>
          </p:cNvPr>
          <p:cNvSpPr>
            <a:spLocks noGrp="1"/>
          </p:cNvSpPr>
          <p:nvPr>
            <p:ph idx="1"/>
          </p:nvPr>
        </p:nvSpPr>
        <p:spPr>
          <a:xfrm>
            <a:off x="628650" y="968188"/>
            <a:ext cx="788670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6D6D6F70-2EF4-0340-90AF-F1BD1D5108F1}"/>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6" name="Title 1">
            <a:extLst>
              <a:ext uri="{FF2B5EF4-FFF2-40B4-BE49-F238E27FC236}">
                <a16:creationId xmlns:a16="http://schemas.microsoft.com/office/drawing/2014/main" id="{1D99D13F-CA57-3D4C-9FD3-21F7B71217BB}"/>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057454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_Title-List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3E0916-B790-AC4B-9C8D-A4A90414EFE2}"/>
              </a:ext>
            </a:extLst>
          </p:cNvPr>
          <p:cNvSpPr/>
          <p:nvPr userDrawn="1"/>
        </p:nvSpPr>
        <p:spPr>
          <a:xfrm>
            <a:off x="0" y="-1"/>
            <a:ext cx="9144000" cy="4486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11E42BE-AEA5-D54A-BA7D-1E8F5A71F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4" name="Picture 13">
            <a:extLst>
              <a:ext uri="{FF2B5EF4-FFF2-40B4-BE49-F238E27FC236}">
                <a16:creationId xmlns:a16="http://schemas.microsoft.com/office/drawing/2014/main" id="{0EA39523-2F10-DE4A-AC8E-88105FC8EB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6" name="Content Placeholder 2">
            <a:extLst>
              <a:ext uri="{FF2B5EF4-FFF2-40B4-BE49-F238E27FC236}">
                <a16:creationId xmlns:a16="http://schemas.microsoft.com/office/drawing/2014/main" id="{AB7DFF39-4D6D-BC49-99A6-470E44F33889}"/>
              </a:ext>
            </a:extLst>
          </p:cNvPr>
          <p:cNvSpPr>
            <a:spLocks noGrp="1"/>
          </p:cNvSpPr>
          <p:nvPr>
            <p:ph idx="1"/>
          </p:nvPr>
        </p:nvSpPr>
        <p:spPr>
          <a:xfrm>
            <a:off x="628650" y="968188"/>
            <a:ext cx="788670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53C73998-A409-B342-86AE-DAF91C4EAE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9" name="Title 1">
            <a:extLst>
              <a:ext uri="{FF2B5EF4-FFF2-40B4-BE49-F238E27FC236}">
                <a16:creationId xmlns:a16="http://schemas.microsoft.com/office/drawing/2014/main" id="{ECDF45F5-2352-0D48-A32D-A844657E55F0}"/>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0" name="TextBox 9">
            <a:extLst>
              <a:ext uri="{FF2B5EF4-FFF2-40B4-BE49-F238E27FC236}">
                <a16:creationId xmlns:a16="http://schemas.microsoft.com/office/drawing/2014/main" id="{749B3C33-DCD2-4942-8039-30A9BA5CC9FD}"/>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64083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hite_Title_2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515F64-36D7-FE4B-A81F-756FD206EB04}"/>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495800" y="1017271"/>
            <a:ext cx="4019550" cy="3263068"/>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Content Placeholder 2">
            <a:extLst>
              <a:ext uri="{FF2B5EF4-FFF2-40B4-BE49-F238E27FC236}">
                <a16:creationId xmlns:a16="http://schemas.microsoft.com/office/drawing/2014/main" id="{F55B4F26-865F-9447-B99B-D644A7214414}"/>
              </a:ext>
            </a:extLst>
          </p:cNvPr>
          <p:cNvSpPr>
            <a:spLocks noGrp="1"/>
          </p:cNvSpPr>
          <p:nvPr>
            <p:ph idx="10"/>
          </p:nvPr>
        </p:nvSpPr>
        <p:spPr>
          <a:xfrm>
            <a:off x="624016" y="1013605"/>
            <a:ext cx="3790950" cy="3221016"/>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3" name="TextBox 12">
            <a:extLst>
              <a:ext uri="{FF2B5EF4-FFF2-40B4-BE49-F238E27FC236}">
                <a16:creationId xmlns:a16="http://schemas.microsoft.com/office/drawing/2014/main" id="{91F55663-6CE3-104F-AD29-5109CEEEE45A}"/>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32333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o-Bar-White_Title_2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495800" y="1017271"/>
            <a:ext cx="4019550" cy="3263068"/>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Content Placeholder 2">
            <a:extLst>
              <a:ext uri="{FF2B5EF4-FFF2-40B4-BE49-F238E27FC236}">
                <a16:creationId xmlns:a16="http://schemas.microsoft.com/office/drawing/2014/main" id="{F55B4F26-865F-9447-B99B-D644A7214414}"/>
              </a:ext>
            </a:extLst>
          </p:cNvPr>
          <p:cNvSpPr>
            <a:spLocks noGrp="1"/>
          </p:cNvSpPr>
          <p:nvPr>
            <p:ph idx="10"/>
          </p:nvPr>
        </p:nvSpPr>
        <p:spPr>
          <a:xfrm>
            <a:off x="624016" y="1013605"/>
            <a:ext cx="3790950" cy="3221016"/>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3" name="TextBox 12">
            <a:extLst>
              <a:ext uri="{FF2B5EF4-FFF2-40B4-BE49-F238E27FC236}">
                <a16:creationId xmlns:a16="http://schemas.microsoft.com/office/drawing/2014/main" id="{91F55663-6CE3-104F-AD29-5109CEEEE45A}"/>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78378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7124-55FE-1548-A105-CD4C54D68350}"/>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4" name="TextBox 13">
            <a:extLst>
              <a:ext uri="{FF2B5EF4-FFF2-40B4-BE49-F238E27FC236}">
                <a16:creationId xmlns:a16="http://schemas.microsoft.com/office/drawing/2014/main" id="{DD2C9132-735A-764B-AECF-7B6EB717A72C}"/>
              </a:ext>
            </a:extLst>
          </p:cNvPr>
          <p:cNvSpPr txBox="1"/>
          <p:nvPr userDrawn="1"/>
        </p:nvSpPr>
        <p:spPr bwMode="auto">
          <a:xfrm>
            <a:off x="628651" y="1126665"/>
            <a:ext cx="7886700" cy="3011702"/>
          </a:xfrm>
          <a:prstGeom prst="rect">
            <a:avLst/>
          </a:prstGeom>
        </p:spPr>
        <p:txBody>
          <a:bodyPr/>
          <a:lstStyle>
            <a:lvl1pPr marL="0" indent="-685800">
              <a:lnSpc>
                <a:spcPct val="130000"/>
              </a:lnSpc>
              <a:spcAft>
                <a:spcPts val="1200"/>
              </a:spcAft>
              <a:buFont typeface="Arial" charset="0"/>
              <a:defRPr lang="en-US" sz="2400" baseline="0">
                <a:latin typeface="Arial"/>
                <a:ea typeface="ＭＳ Ｐゴシック" pitchFamily="-111" charset="-128"/>
                <a:cs typeface="Arial"/>
              </a:defRPr>
            </a:lvl1pPr>
            <a:lvl2pPr marL="742950" indent="-285750">
              <a:spcBef>
                <a:spcPct val="20000"/>
              </a:spcBef>
              <a:buFont typeface="Arial" charset="0"/>
              <a:buChar char="–"/>
              <a:defRPr sz="2800">
                <a:latin typeface="+mn-lt"/>
                <a:ea typeface="ＭＳ Ｐゴシック" pitchFamily="-111" charset="-128"/>
              </a:defRPr>
            </a:lvl2pPr>
            <a:lvl3pPr marL="1143000" indent="-228600">
              <a:spcBef>
                <a:spcPct val="20000"/>
              </a:spcBef>
              <a:buFont typeface="Wingdings" charset="2"/>
              <a:buChar char="Ø"/>
              <a:defRPr sz="2600">
                <a:solidFill>
                  <a:srgbClr val="0D3D7E"/>
                </a:solidFill>
                <a:latin typeface="Arial"/>
                <a:ea typeface="Arial" pitchFamily="-111" charset="0"/>
                <a:cs typeface="Arial"/>
              </a:defRPr>
            </a:lvl3pPr>
            <a:lvl4pPr marL="1600200" indent="-228600">
              <a:spcBef>
                <a:spcPct val="20000"/>
              </a:spcBef>
              <a:buFont typeface="Arial" charset="0"/>
              <a:buChar char="–"/>
              <a:defRPr sz="2000">
                <a:latin typeface="+mn-lt"/>
                <a:ea typeface="ＭＳ Ｐゴシック" pitchFamily="-111" charset="-128"/>
                <a:cs typeface="ＭＳ Ｐゴシック" pitchFamily="-111" charset="-128"/>
              </a:defRPr>
            </a:lvl4pPr>
            <a:lvl5pPr marL="2057400" indent="-228600">
              <a:spcBef>
                <a:spcPct val="20000"/>
              </a:spcBef>
              <a:buFont typeface="Arial" charset="0"/>
              <a:buChar char="»"/>
              <a:defRPr sz="2000">
                <a:latin typeface="+mn-lt"/>
                <a:ea typeface="ＭＳ Ｐゴシック" pitchFamily="-111" charset="-128"/>
                <a:cs typeface="Arial" panose="020B060402020202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a:lnSpc>
                <a:spcPct val="100000"/>
              </a:lnSpc>
              <a:defRPr/>
            </a:pPr>
            <a:r>
              <a:rPr sz="1600" b="0" i="0" dirty="0">
                <a:solidFill>
                  <a:srgbClr val="212F5A"/>
                </a:solidFill>
                <a:latin typeface="Arial" panose="020B0604020202020204" pitchFamily="34" charset="0"/>
                <a:cs typeface="Arial" panose="020B0604020202020204" pitchFamily="34" charset="0"/>
              </a:rPr>
              <a:t>The material in this education session has not been reviewed, approved, or endorsed by the National Association of Home Builders (NAHB). The topics discussed and the materials provided herein are for informational purposes only, are not intended to be an exhaustive presentation of information on a particular subject, and should not be treated as such. The speaker or speakers are not acting on behalf of or at the direction of NAHB. </a:t>
            </a:r>
          </a:p>
          <a:p>
            <a:pPr>
              <a:lnSpc>
                <a:spcPct val="100000"/>
              </a:lnSpc>
              <a:defRPr/>
            </a:pPr>
            <a:r>
              <a:rPr sz="1600" b="0" i="0" dirty="0">
                <a:solidFill>
                  <a:srgbClr val="212F5A"/>
                </a:solidFill>
                <a:latin typeface="Arial" panose="020B0604020202020204" pitchFamily="34" charset="0"/>
                <a:cs typeface="Arial" panose="020B0604020202020204" pitchFamily="34" charset="0"/>
              </a:rPr>
              <a:t>NAHB specifically disclaims any liability, loss or risk, personal or otherwise, which may be incurred as a consequence, directly or indirectly, in the use or application of any of the materials presented in this or any other education session presented as part of the International Builders Show</a:t>
            </a:r>
            <a:r>
              <a:rPr sz="1600" b="0" i="0" baseline="30000" dirty="0">
                <a:solidFill>
                  <a:srgbClr val="212F5A"/>
                </a:solidFill>
                <a:latin typeface="Arial" panose="020B0604020202020204" pitchFamily="34" charset="0"/>
                <a:cs typeface="Arial" panose="020B0604020202020204" pitchFamily="34" charset="0"/>
              </a:rPr>
              <a:t>®</a:t>
            </a:r>
            <a:r>
              <a:rPr sz="1600" b="0" i="0" dirty="0">
                <a:solidFill>
                  <a:srgbClr val="212F5A"/>
                </a:solidFill>
                <a:latin typeface="Arial" panose="020B0604020202020204" pitchFamily="34" charset="0"/>
                <a:cs typeface="Arial" panose="020B0604020202020204" pitchFamily="34" charset="0"/>
              </a:rPr>
              <a:t>.</a:t>
            </a:r>
          </a:p>
        </p:txBody>
      </p:sp>
      <p:sp>
        <p:nvSpPr>
          <p:cNvPr id="15" name="Title 1">
            <a:extLst>
              <a:ext uri="{FF2B5EF4-FFF2-40B4-BE49-F238E27FC236}">
                <a16:creationId xmlns:a16="http://schemas.microsoft.com/office/drawing/2014/main" id="{B7AA9EC8-2ADE-D944-8876-FE17CCF59F3E}"/>
              </a:ext>
            </a:extLst>
          </p:cNvPr>
          <p:cNvSpPr txBox="1">
            <a:spLocks/>
          </p:cNvSpPr>
          <p:nvPr userDrawn="1"/>
        </p:nvSpPr>
        <p:spPr bwMode="auto">
          <a:xfrm>
            <a:off x="628232" y="320675"/>
            <a:ext cx="5175504" cy="5746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685800" rtl="0" eaLnBrk="1" latinLnBrk="0" hangingPunct="1">
              <a:lnSpc>
                <a:spcPct val="90000"/>
              </a:lnSpc>
              <a:spcBef>
                <a:spcPct val="0"/>
              </a:spcBef>
              <a:buNone/>
              <a:defRPr sz="3300" b="1" i="0" kern="1200">
                <a:solidFill>
                  <a:srgbClr val="212F5B"/>
                </a:solidFill>
                <a:latin typeface="Avenir Black" panose="02000503020000020003" pitchFamily="2" charset="0"/>
                <a:ea typeface="+mj-ea"/>
                <a:cs typeface="+mj-cs"/>
              </a:defRPr>
            </a:lvl1pPr>
          </a:lstStyle>
          <a:p>
            <a:r>
              <a:rPr lang="en-US" altLang="en-US" sz="2800" b="1" i="0" dirty="0">
                <a:solidFill>
                  <a:srgbClr val="212F5A"/>
                </a:solidFill>
                <a:latin typeface="Arial" panose="020B0604020202020204" pitchFamily="34" charset="0"/>
                <a:ea typeface="ＭＳ Ｐゴシック" panose="020B0600070205080204" pitchFamily="34" charset="-128"/>
                <a:cs typeface="Arial" panose="020B0604020202020204" pitchFamily="34" charset="0"/>
              </a:rPr>
              <a:t>NAHB Disclosure</a:t>
            </a:r>
          </a:p>
        </p:txBody>
      </p:sp>
      <p:sp>
        <p:nvSpPr>
          <p:cNvPr id="12" name="TextBox 11">
            <a:extLst>
              <a:ext uri="{FF2B5EF4-FFF2-40B4-BE49-F238E27FC236}">
                <a16:creationId xmlns:a16="http://schemas.microsoft.com/office/drawing/2014/main" id="{488BB083-602B-BF4A-9AA1-F3321E5B09A9}"/>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854844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tGreen-Title_2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495800" y="1017271"/>
            <a:ext cx="4019550" cy="3263068"/>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Content Placeholder 2">
            <a:extLst>
              <a:ext uri="{FF2B5EF4-FFF2-40B4-BE49-F238E27FC236}">
                <a16:creationId xmlns:a16="http://schemas.microsoft.com/office/drawing/2014/main" id="{F55B4F26-865F-9447-B99B-D644A7214414}"/>
              </a:ext>
            </a:extLst>
          </p:cNvPr>
          <p:cNvSpPr>
            <a:spLocks noGrp="1"/>
          </p:cNvSpPr>
          <p:nvPr>
            <p:ph idx="10"/>
          </p:nvPr>
        </p:nvSpPr>
        <p:spPr>
          <a:xfrm>
            <a:off x="624016" y="1013605"/>
            <a:ext cx="3790950" cy="3221016"/>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3" name="TextBox 12">
            <a:extLst>
              <a:ext uri="{FF2B5EF4-FFF2-40B4-BE49-F238E27FC236}">
                <a16:creationId xmlns:a16="http://schemas.microsoft.com/office/drawing/2014/main" id="{91F55663-6CE3-104F-AD29-5109CEEEE45A}"/>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050261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Green_Title_2Content">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515F64-36D7-FE4B-A81F-756FD206EB04}"/>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495800" y="1017271"/>
            <a:ext cx="4019550" cy="3263068"/>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Content Placeholder 2">
            <a:extLst>
              <a:ext uri="{FF2B5EF4-FFF2-40B4-BE49-F238E27FC236}">
                <a16:creationId xmlns:a16="http://schemas.microsoft.com/office/drawing/2014/main" id="{F55B4F26-865F-9447-B99B-D644A7214414}"/>
              </a:ext>
            </a:extLst>
          </p:cNvPr>
          <p:cNvSpPr>
            <a:spLocks noGrp="1"/>
          </p:cNvSpPr>
          <p:nvPr>
            <p:ph idx="10"/>
          </p:nvPr>
        </p:nvSpPr>
        <p:spPr>
          <a:xfrm>
            <a:off x="624016" y="1013605"/>
            <a:ext cx="3790950" cy="3221016"/>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3" name="TextBox 12">
            <a:extLst>
              <a:ext uri="{FF2B5EF4-FFF2-40B4-BE49-F238E27FC236}">
                <a16:creationId xmlns:a16="http://schemas.microsoft.com/office/drawing/2014/main" id="{91F55663-6CE3-104F-AD29-5109CEEEE45A}"/>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048517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Title-List-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D06FC2-E684-EF48-8316-D350BAF4B981}"/>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Content Placeholder 2">
            <a:extLst>
              <a:ext uri="{FF2B5EF4-FFF2-40B4-BE49-F238E27FC236}">
                <a16:creationId xmlns:a16="http://schemas.microsoft.com/office/drawing/2014/main" id="{781B3832-AE83-B44C-B8A6-82491A76A4B6}"/>
              </a:ext>
            </a:extLst>
          </p:cNvPr>
          <p:cNvSpPr>
            <a:spLocks noGrp="1"/>
          </p:cNvSpPr>
          <p:nvPr>
            <p:ph idx="1"/>
          </p:nvPr>
        </p:nvSpPr>
        <p:spPr>
          <a:xfrm>
            <a:off x="628650" y="968188"/>
            <a:ext cx="401955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5257F71-704B-C44E-A276-C13253E8A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0" name="Title 1">
            <a:extLst>
              <a:ext uri="{FF2B5EF4-FFF2-40B4-BE49-F238E27FC236}">
                <a16:creationId xmlns:a16="http://schemas.microsoft.com/office/drawing/2014/main" id="{34DD56AA-2EFC-A042-8AF8-3B040C66077C}"/>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2" name="Picture Placeholder 4">
            <a:extLst>
              <a:ext uri="{FF2B5EF4-FFF2-40B4-BE49-F238E27FC236}">
                <a16:creationId xmlns:a16="http://schemas.microsoft.com/office/drawing/2014/main" id="{4D00B737-76E0-7A4D-A8B2-305480F24CCD}"/>
              </a:ext>
            </a:extLst>
          </p:cNvPr>
          <p:cNvSpPr>
            <a:spLocks noGrp="1"/>
          </p:cNvSpPr>
          <p:nvPr>
            <p:ph type="pic" sz="quarter" idx="11" hasCustomPrompt="1"/>
          </p:nvPr>
        </p:nvSpPr>
        <p:spPr>
          <a:xfrm>
            <a:off x="4800600" y="968189"/>
            <a:ext cx="3709086" cy="3357568"/>
          </a:xfrm>
        </p:spPr>
        <p:txBody>
          <a:bodyPr anchor="ctr"/>
          <a:lstStyle>
            <a:lvl1pPr algn="ctr">
              <a:defRPr/>
            </a:lvl1pPr>
          </a:lstStyle>
          <a:p>
            <a:r>
              <a:rPr lang="en-US" dirty="0"/>
              <a:t>Click to Insert Image</a:t>
            </a:r>
          </a:p>
        </p:txBody>
      </p:sp>
      <p:sp>
        <p:nvSpPr>
          <p:cNvPr id="16" name="TextBox 15">
            <a:extLst>
              <a:ext uri="{FF2B5EF4-FFF2-40B4-BE49-F238E27FC236}">
                <a16:creationId xmlns:a16="http://schemas.microsoft.com/office/drawing/2014/main" id="{06ABB0B9-03CB-5744-B191-C8E0896539A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121058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White_Title-List-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Content Placeholder 2">
            <a:extLst>
              <a:ext uri="{FF2B5EF4-FFF2-40B4-BE49-F238E27FC236}">
                <a16:creationId xmlns:a16="http://schemas.microsoft.com/office/drawing/2014/main" id="{781B3832-AE83-B44C-B8A6-82491A76A4B6}"/>
              </a:ext>
            </a:extLst>
          </p:cNvPr>
          <p:cNvSpPr>
            <a:spLocks noGrp="1"/>
          </p:cNvSpPr>
          <p:nvPr>
            <p:ph idx="1"/>
          </p:nvPr>
        </p:nvSpPr>
        <p:spPr>
          <a:xfrm>
            <a:off x="628650" y="968188"/>
            <a:ext cx="401955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5257F71-704B-C44E-A276-C13253E8A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0" name="Title 1">
            <a:extLst>
              <a:ext uri="{FF2B5EF4-FFF2-40B4-BE49-F238E27FC236}">
                <a16:creationId xmlns:a16="http://schemas.microsoft.com/office/drawing/2014/main" id="{34DD56AA-2EFC-A042-8AF8-3B040C66077C}"/>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2" name="Picture Placeholder 4">
            <a:extLst>
              <a:ext uri="{FF2B5EF4-FFF2-40B4-BE49-F238E27FC236}">
                <a16:creationId xmlns:a16="http://schemas.microsoft.com/office/drawing/2014/main" id="{4D00B737-76E0-7A4D-A8B2-305480F24CCD}"/>
              </a:ext>
            </a:extLst>
          </p:cNvPr>
          <p:cNvSpPr>
            <a:spLocks noGrp="1"/>
          </p:cNvSpPr>
          <p:nvPr>
            <p:ph type="pic" sz="quarter" idx="11" hasCustomPrompt="1"/>
          </p:nvPr>
        </p:nvSpPr>
        <p:spPr>
          <a:xfrm>
            <a:off x="4800600" y="968189"/>
            <a:ext cx="3709086" cy="3357568"/>
          </a:xfrm>
        </p:spPr>
        <p:txBody>
          <a:bodyPr anchor="ctr"/>
          <a:lstStyle>
            <a:lvl1pPr algn="ctr">
              <a:defRPr/>
            </a:lvl1pPr>
          </a:lstStyle>
          <a:p>
            <a:r>
              <a:rPr lang="en-US" dirty="0"/>
              <a:t>Click to Insert Image</a:t>
            </a:r>
          </a:p>
        </p:txBody>
      </p:sp>
      <p:sp>
        <p:nvSpPr>
          <p:cNvPr id="16" name="TextBox 15">
            <a:extLst>
              <a:ext uri="{FF2B5EF4-FFF2-40B4-BE49-F238E27FC236}">
                <a16:creationId xmlns:a16="http://schemas.microsoft.com/office/drawing/2014/main" id="{06ABB0B9-03CB-5744-B191-C8E0896539A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75316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tGreen_Title-List-Image">
    <p:bg>
      <p:bgPr>
        <a:solidFill>
          <a:schemeClr val="accent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Content Placeholder 2">
            <a:extLst>
              <a:ext uri="{FF2B5EF4-FFF2-40B4-BE49-F238E27FC236}">
                <a16:creationId xmlns:a16="http://schemas.microsoft.com/office/drawing/2014/main" id="{781B3832-AE83-B44C-B8A6-82491A76A4B6}"/>
              </a:ext>
            </a:extLst>
          </p:cNvPr>
          <p:cNvSpPr>
            <a:spLocks noGrp="1"/>
          </p:cNvSpPr>
          <p:nvPr>
            <p:ph idx="1"/>
          </p:nvPr>
        </p:nvSpPr>
        <p:spPr>
          <a:xfrm>
            <a:off x="628650" y="968188"/>
            <a:ext cx="401955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5257F71-704B-C44E-A276-C13253E8A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0" name="Title 1">
            <a:extLst>
              <a:ext uri="{FF2B5EF4-FFF2-40B4-BE49-F238E27FC236}">
                <a16:creationId xmlns:a16="http://schemas.microsoft.com/office/drawing/2014/main" id="{34DD56AA-2EFC-A042-8AF8-3B040C66077C}"/>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2" name="Picture Placeholder 4">
            <a:extLst>
              <a:ext uri="{FF2B5EF4-FFF2-40B4-BE49-F238E27FC236}">
                <a16:creationId xmlns:a16="http://schemas.microsoft.com/office/drawing/2014/main" id="{4D00B737-76E0-7A4D-A8B2-305480F24CCD}"/>
              </a:ext>
            </a:extLst>
          </p:cNvPr>
          <p:cNvSpPr>
            <a:spLocks noGrp="1"/>
          </p:cNvSpPr>
          <p:nvPr>
            <p:ph type="pic" sz="quarter" idx="11" hasCustomPrompt="1"/>
          </p:nvPr>
        </p:nvSpPr>
        <p:spPr>
          <a:xfrm>
            <a:off x="4800600" y="968189"/>
            <a:ext cx="3709086" cy="3357568"/>
          </a:xfrm>
        </p:spPr>
        <p:txBody>
          <a:bodyPr anchor="ctr"/>
          <a:lstStyle>
            <a:lvl1pPr algn="ctr">
              <a:defRPr/>
            </a:lvl1pPr>
          </a:lstStyle>
          <a:p>
            <a:r>
              <a:rPr lang="en-US" dirty="0"/>
              <a:t>Click to Insert Image</a:t>
            </a:r>
          </a:p>
        </p:txBody>
      </p:sp>
      <p:sp>
        <p:nvSpPr>
          <p:cNvPr id="16" name="TextBox 15">
            <a:extLst>
              <a:ext uri="{FF2B5EF4-FFF2-40B4-BE49-F238E27FC236}">
                <a16:creationId xmlns:a16="http://schemas.microsoft.com/office/drawing/2014/main" id="{06ABB0B9-03CB-5744-B191-C8E0896539A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204119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Title-List-Image">
    <p:bg>
      <p:bgPr>
        <a:solidFill>
          <a:schemeClr val="accent3"/>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D06FC2-E684-EF48-8316-D350BAF4B981}"/>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Content Placeholder 2">
            <a:extLst>
              <a:ext uri="{FF2B5EF4-FFF2-40B4-BE49-F238E27FC236}">
                <a16:creationId xmlns:a16="http://schemas.microsoft.com/office/drawing/2014/main" id="{781B3832-AE83-B44C-B8A6-82491A76A4B6}"/>
              </a:ext>
            </a:extLst>
          </p:cNvPr>
          <p:cNvSpPr>
            <a:spLocks noGrp="1"/>
          </p:cNvSpPr>
          <p:nvPr>
            <p:ph idx="1"/>
          </p:nvPr>
        </p:nvSpPr>
        <p:spPr>
          <a:xfrm>
            <a:off x="628650" y="968188"/>
            <a:ext cx="4019550" cy="3348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5257F71-704B-C44E-A276-C13253E8A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0" name="Title 1">
            <a:extLst>
              <a:ext uri="{FF2B5EF4-FFF2-40B4-BE49-F238E27FC236}">
                <a16:creationId xmlns:a16="http://schemas.microsoft.com/office/drawing/2014/main" id="{34DD56AA-2EFC-A042-8AF8-3B040C66077C}"/>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2" name="Picture Placeholder 4">
            <a:extLst>
              <a:ext uri="{FF2B5EF4-FFF2-40B4-BE49-F238E27FC236}">
                <a16:creationId xmlns:a16="http://schemas.microsoft.com/office/drawing/2014/main" id="{4D00B737-76E0-7A4D-A8B2-305480F24CCD}"/>
              </a:ext>
            </a:extLst>
          </p:cNvPr>
          <p:cNvSpPr>
            <a:spLocks noGrp="1"/>
          </p:cNvSpPr>
          <p:nvPr>
            <p:ph type="pic" sz="quarter" idx="11" hasCustomPrompt="1"/>
          </p:nvPr>
        </p:nvSpPr>
        <p:spPr>
          <a:xfrm>
            <a:off x="4800600" y="968189"/>
            <a:ext cx="3709086" cy="3357568"/>
          </a:xfrm>
        </p:spPr>
        <p:txBody>
          <a:bodyPr anchor="ctr"/>
          <a:lstStyle>
            <a:lvl1pPr algn="ctr">
              <a:defRPr/>
            </a:lvl1pPr>
          </a:lstStyle>
          <a:p>
            <a:r>
              <a:rPr lang="en-US" dirty="0"/>
              <a:t>Click to Insert Image</a:t>
            </a:r>
          </a:p>
        </p:txBody>
      </p:sp>
      <p:sp>
        <p:nvSpPr>
          <p:cNvPr id="16" name="TextBox 15">
            <a:extLst>
              <a:ext uri="{FF2B5EF4-FFF2-40B4-BE49-F238E27FC236}">
                <a16:creationId xmlns:a16="http://schemas.microsoft.com/office/drawing/2014/main" id="{06ABB0B9-03CB-5744-B191-C8E0896539A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41177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2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05C8F3-8561-6746-A8CF-683D1CF6BF01}"/>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DE5B3C7-09F7-DA4A-B762-FF4948AC03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05505F37-47F8-314A-BA96-C0788ECE5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5" name="Picture 14">
            <a:extLst>
              <a:ext uri="{FF2B5EF4-FFF2-40B4-BE49-F238E27FC236}">
                <a16:creationId xmlns:a16="http://schemas.microsoft.com/office/drawing/2014/main" id="{1C8EAC8B-F2DB-3646-929E-106D27AF904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F46885C-F67A-B049-9DA3-B857E2D51BC6}"/>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4" name="TextBox 13">
            <a:extLst>
              <a:ext uri="{FF2B5EF4-FFF2-40B4-BE49-F238E27FC236}">
                <a16:creationId xmlns:a16="http://schemas.microsoft.com/office/drawing/2014/main" id="{BD112CF1-804B-BE4A-90DC-A0A2BF31B7D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7" name="Content Placeholder 2">
            <a:extLst>
              <a:ext uri="{FF2B5EF4-FFF2-40B4-BE49-F238E27FC236}">
                <a16:creationId xmlns:a16="http://schemas.microsoft.com/office/drawing/2014/main" id="{8F771313-71AC-1847-9D16-4B9D4407DC47}"/>
              </a:ext>
            </a:extLst>
          </p:cNvPr>
          <p:cNvSpPr>
            <a:spLocks noGrp="1"/>
          </p:cNvSpPr>
          <p:nvPr>
            <p:ph sz="half" idx="1"/>
          </p:nvPr>
        </p:nvSpPr>
        <p:spPr>
          <a:xfrm>
            <a:off x="628650" y="1019329"/>
            <a:ext cx="38862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01C22B55-C053-8446-B13F-64F5515BADE6}"/>
              </a:ext>
            </a:extLst>
          </p:cNvPr>
          <p:cNvSpPr>
            <a:spLocks noGrp="1"/>
          </p:cNvSpPr>
          <p:nvPr>
            <p:ph sz="half" idx="2"/>
          </p:nvPr>
        </p:nvSpPr>
        <p:spPr>
          <a:xfrm>
            <a:off x="4629150" y="1019329"/>
            <a:ext cx="38862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77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White-Title-2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DE5B3C7-09F7-DA4A-B762-FF4948AC03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05505F37-47F8-314A-BA96-C0788ECE51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5" name="Picture 14">
            <a:extLst>
              <a:ext uri="{FF2B5EF4-FFF2-40B4-BE49-F238E27FC236}">
                <a16:creationId xmlns:a16="http://schemas.microsoft.com/office/drawing/2014/main" id="{1C8EAC8B-F2DB-3646-929E-106D27AF904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F46885C-F67A-B049-9DA3-B857E2D51BC6}"/>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4" name="TextBox 13">
            <a:extLst>
              <a:ext uri="{FF2B5EF4-FFF2-40B4-BE49-F238E27FC236}">
                <a16:creationId xmlns:a16="http://schemas.microsoft.com/office/drawing/2014/main" id="{BD112CF1-804B-BE4A-90DC-A0A2BF31B7D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7" name="Content Placeholder 2">
            <a:extLst>
              <a:ext uri="{FF2B5EF4-FFF2-40B4-BE49-F238E27FC236}">
                <a16:creationId xmlns:a16="http://schemas.microsoft.com/office/drawing/2014/main" id="{8F771313-71AC-1847-9D16-4B9D4407DC47}"/>
              </a:ext>
            </a:extLst>
          </p:cNvPr>
          <p:cNvSpPr>
            <a:spLocks noGrp="1"/>
          </p:cNvSpPr>
          <p:nvPr>
            <p:ph sz="half" idx="1"/>
          </p:nvPr>
        </p:nvSpPr>
        <p:spPr>
          <a:xfrm>
            <a:off x="628650" y="1019329"/>
            <a:ext cx="38862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01C22B55-C053-8446-B13F-64F5515BADE6}"/>
              </a:ext>
            </a:extLst>
          </p:cNvPr>
          <p:cNvSpPr>
            <a:spLocks noGrp="1"/>
          </p:cNvSpPr>
          <p:nvPr>
            <p:ph sz="half" idx="2"/>
          </p:nvPr>
        </p:nvSpPr>
        <p:spPr>
          <a:xfrm>
            <a:off x="4629150" y="1019329"/>
            <a:ext cx="38862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2243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A3D64B-C80B-104B-95DD-B00777C32FB2}"/>
              </a:ext>
            </a:extLst>
          </p:cNvPr>
          <p:cNvSpPr/>
          <p:nvPr userDrawn="1"/>
        </p:nvSpPr>
        <p:spPr>
          <a:xfrm>
            <a:off x="0" y="-1"/>
            <a:ext cx="9144000" cy="448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5" name="Content Placeholder 2">
            <a:extLst>
              <a:ext uri="{FF2B5EF4-FFF2-40B4-BE49-F238E27FC236}">
                <a16:creationId xmlns:a16="http://schemas.microsoft.com/office/drawing/2014/main" id="{0C893DF9-9B0A-134C-8695-B1C62FBF5342}"/>
              </a:ext>
            </a:extLst>
          </p:cNvPr>
          <p:cNvSpPr>
            <a:spLocks noGrp="1"/>
          </p:cNvSpPr>
          <p:nvPr>
            <p:ph sz="half" idx="1"/>
          </p:nvPr>
        </p:nvSpPr>
        <p:spPr>
          <a:xfrm>
            <a:off x="628650" y="1019329"/>
            <a:ext cx="38862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39F4F97E-3766-984A-BC2D-87958018F725}"/>
              </a:ext>
            </a:extLst>
          </p:cNvPr>
          <p:cNvSpPr>
            <a:spLocks noGrp="1"/>
          </p:cNvSpPr>
          <p:nvPr>
            <p:ph sz="half" idx="2"/>
          </p:nvPr>
        </p:nvSpPr>
        <p:spPr>
          <a:xfrm>
            <a:off x="4629150" y="1019329"/>
            <a:ext cx="38862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DFC9D4F3-DDB8-AD49-94C2-6650E0F6537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8" name="Title 1">
            <a:extLst>
              <a:ext uri="{FF2B5EF4-FFF2-40B4-BE49-F238E27FC236}">
                <a16:creationId xmlns:a16="http://schemas.microsoft.com/office/drawing/2014/main" id="{58F21242-AEE7-8D42-BBE3-F8EFE1AEABF4}"/>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4" name="TextBox 13">
            <a:extLst>
              <a:ext uri="{FF2B5EF4-FFF2-40B4-BE49-F238E27FC236}">
                <a16:creationId xmlns:a16="http://schemas.microsoft.com/office/drawing/2014/main" id="{347C757F-2B7C-3E42-94F3-BD5E227524DF}"/>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95901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_TItle-2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1"/>
            <a:ext cx="9144000" cy="4486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5F9DB137-8F82-D547-9D45-30DEDC3E9978}"/>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Box 14">
            <a:extLst>
              <a:ext uri="{FF2B5EF4-FFF2-40B4-BE49-F238E27FC236}">
                <a16:creationId xmlns:a16="http://schemas.microsoft.com/office/drawing/2014/main" id="{8D013DB5-8BC6-2F49-B51F-A336EEA888B7}"/>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9" name="Content Placeholder 2">
            <a:extLst>
              <a:ext uri="{FF2B5EF4-FFF2-40B4-BE49-F238E27FC236}">
                <a16:creationId xmlns:a16="http://schemas.microsoft.com/office/drawing/2014/main" id="{9A546E39-A677-6544-BC59-10F34E6F4147}"/>
              </a:ext>
            </a:extLst>
          </p:cNvPr>
          <p:cNvSpPr>
            <a:spLocks noGrp="1"/>
          </p:cNvSpPr>
          <p:nvPr>
            <p:ph sz="half" idx="1"/>
          </p:nvPr>
        </p:nvSpPr>
        <p:spPr>
          <a:xfrm>
            <a:off x="628650" y="1019329"/>
            <a:ext cx="38862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C88D51BD-C05F-9F44-A2A3-CC209EDB17C2}"/>
              </a:ext>
            </a:extLst>
          </p:cNvPr>
          <p:cNvSpPr>
            <a:spLocks noGrp="1"/>
          </p:cNvSpPr>
          <p:nvPr>
            <p:ph sz="half" idx="2"/>
          </p:nvPr>
        </p:nvSpPr>
        <p:spPr>
          <a:xfrm>
            <a:off x="4629150" y="1019329"/>
            <a:ext cx="38862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192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Speakers-1 Nam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C097DDC-5D2B-D041-BB81-AD05BE6E4F2A}"/>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21" name="Picture Placeholder 2">
            <a:extLst>
              <a:ext uri="{FF2B5EF4-FFF2-40B4-BE49-F238E27FC236}">
                <a16:creationId xmlns:a16="http://schemas.microsoft.com/office/drawing/2014/main" id="{860736F5-9D5A-454C-BF8B-4A36CDAD1A18}"/>
              </a:ext>
            </a:extLst>
          </p:cNvPr>
          <p:cNvSpPr>
            <a:spLocks noGrp="1"/>
          </p:cNvSpPr>
          <p:nvPr>
            <p:ph type="pic" sz="quarter" idx="15" hasCustomPrompt="1"/>
          </p:nvPr>
        </p:nvSpPr>
        <p:spPr>
          <a:xfrm>
            <a:off x="2057400" y="1333936"/>
            <a:ext cx="1768687" cy="1860850"/>
          </a:xfrm>
        </p:spPr>
        <p:txBody>
          <a:bodyPr anchor="ctr">
            <a:normAutofit/>
          </a:bodyPr>
          <a:lstStyle>
            <a:lvl1pPr algn="ctr">
              <a:defRPr sz="1800"/>
            </a:lvl1pPr>
          </a:lstStyle>
          <a:p>
            <a:r>
              <a:rPr lang="en-US" dirty="0"/>
              <a:t>Insert Photo</a:t>
            </a:r>
          </a:p>
        </p:txBody>
      </p:sp>
      <p:sp>
        <p:nvSpPr>
          <p:cNvPr id="22" name="Text Placeholder 4">
            <a:extLst>
              <a:ext uri="{FF2B5EF4-FFF2-40B4-BE49-F238E27FC236}">
                <a16:creationId xmlns:a16="http://schemas.microsoft.com/office/drawing/2014/main" id="{7D0A34F2-6F9E-5640-B4FA-BB250B6AF935}"/>
              </a:ext>
            </a:extLst>
          </p:cNvPr>
          <p:cNvSpPr>
            <a:spLocks noGrp="1"/>
          </p:cNvSpPr>
          <p:nvPr>
            <p:ph type="body" sz="quarter" idx="17" hasCustomPrompt="1"/>
          </p:nvPr>
        </p:nvSpPr>
        <p:spPr>
          <a:xfrm>
            <a:off x="3962400" y="1489701"/>
            <a:ext cx="2883461" cy="214360"/>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grpSp>
        <p:nvGrpSpPr>
          <p:cNvPr id="31" name="Group 30">
            <a:extLst>
              <a:ext uri="{FF2B5EF4-FFF2-40B4-BE49-F238E27FC236}">
                <a16:creationId xmlns:a16="http://schemas.microsoft.com/office/drawing/2014/main" id="{CE489228-95B6-2249-8C30-58E634B39438}"/>
              </a:ext>
            </a:extLst>
          </p:cNvPr>
          <p:cNvGrpSpPr/>
          <p:nvPr userDrawn="1"/>
        </p:nvGrpSpPr>
        <p:grpSpPr>
          <a:xfrm>
            <a:off x="1982372" y="1242827"/>
            <a:ext cx="609600" cy="1219200"/>
            <a:chOff x="1981200" y="1276350"/>
            <a:chExt cx="609600" cy="1219200"/>
          </a:xfrm>
        </p:grpSpPr>
        <p:cxnSp>
          <p:nvCxnSpPr>
            <p:cNvPr id="4" name="Straight Connector 3">
              <a:extLst>
                <a:ext uri="{FF2B5EF4-FFF2-40B4-BE49-F238E27FC236}">
                  <a16:creationId xmlns:a16="http://schemas.microsoft.com/office/drawing/2014/main" id="{53C28EFC-FD19-6046-AF1C-AE0FFE557DB6}"/>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57203E-DD7E-F44E-A39D-C7BC368D29B1}"/>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257247C6-55AE-B944-B3A3-039E75A99F7F}"/>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BF111FBB-70E6-0E4D-A7AF-CF9144946D3A}"/>
              </a:ext>
            </a:extLst>
          </p:cNvPr>
          <p:cNvSpPr>
            <a:spLocks noGrp="1"/>
          </p:cNvSpPr>
          <p:nvPr>
            <p:ph type="body" sz="quarter" idx="23" hasCustomPrompt="1"/>
          </p:nvPr>
        </p:nvSpPr>
        <p:spPr>
          <a:xfrm>
            <a:off x="3962400" y="1726030"/>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4" name="Text Placeholder 4">
            <a:extLst>
              <a:ext uri="{FF2B5EF4-FFF2-40B4-BE49-F238E27FC236}">
                <a16:creationId xmlns:a16="http://schemas.microsoft.com/office/drawing/2014/main" id="{BE396DD6-52CF-B244-9F82-09D0D3D3D5AE}"/>
              </a:ext>
            </a:extLst>
          </p:cNvPr>
          <p:cNvSpPr>
            <a:spLocks noGrp="1"/>
          </p:cNvSpPr>
          <p:nvPr>
            <p:ph type="body" sz="quarter" idx="25" hasCustomPrompt="1"/>
          </p:nvPr>
        </p:nvSpPr>
        <p:spPr>
          <a:xfrm>
            <a:off x="3962400" y="186895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F6C39221-D40A-C84C-BF74-A292468C5B60}"/>
              </a:ext>
            </a:extLst>
          </p:cNvPr>
          <p:cNvSpPr>
            <a:spLocks noGrp="1"/>
          </p:cNvSpPr>
          <p:nvPr>
            <p:ph type="body" sz="quarter" idx="39" hasCustomPrompt="1"/>
          </p:nvPr>
        </p:nvSpPr>
        <p:spPr>
          <a:xfrm>
            <a:off x="3962400" y="2007942"/>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0B2523CC-81E1-A642-9B42-68C8D80043B2}"/>
              </a:ext>
            </a:extLst>
          </p:cNvPr>
          <p:cNvSpPr>
            <a:spLocks noGrp="1"/>
          </p:cNvSpPr>
          <p:nvPr>
            <p:ph type="body" sz="quarter" idx="40" hasCustomPrompt="1"/>
          </p:nvPr>
        </p:nvSpPr>
        <p:spPr>
          <a:xfrm>
            <a:off x="3962400" y="2146926"/>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0" name="Text Placeholder 4">
            <a:extLst>
              <a:ext uri="{FF2B5EF4-FFF2-40B4-BE49-F238E27FC236}">
                <a16:creationId xmlns:a16="http://schemas.microsoft.com/office/drawing/2014/main" id="{8A055E49-D2A1-2A48-9B96-FC56963BB772}"/>
              </a:ext>
            </a:extLst>
          </p:cNvPr>
          <p:cNvSpPr>
            <a:spLocks noGrp="1"/>
          </p:cNvSpPr>
          <p:nvPr>
            <p:ph type="body" sz="quarter" idx="41" hasCustomPrompt="1"/>
          </p:nvPr>
        </p:nvSpPr>
        <p:spPr>
          <a:xfrm>
            <a:off x="3962400" y="2285911"/>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Box 34">
            <a:extLst>
              <a:ext uri="{FF2B5EF4-FFF2-40B4-BE49-F238E27FC236}">
                <a16:creationId xmlns:a16="http://schemas.microsoft.com/office/drawing/2014/main" id="{5FE5B90F-CB6A-6B41-B354-56723C35F84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Tree>
    <p:extLst>
      <p:ext uri="{BB962C8B-B14F-4D97-AF65-F5344CB8AC3E}">
        <p14:creationId xmlns:p14="http://schemas.microsoft.com/office/powerpoint/2010/main" val="2527063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Title-Content-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Box 14">
            <a:extLst>
              <a:ext uri="{FF2B5EF4-FFF2-40B4-BE49-F238E27FC236}">
                <a16:creationId xmlns:a16="http://schemas.microsoft.com/office/drawing/2014/main" id="{A847A685-711B-844A-961B-A2899499A559}"/>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1550269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White-Title-Content-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Box 14">
            <a:extLst>
              <a:ext uri="{FF2B5EF4-FFF2-40B4-BE49-F238E27FC236}">
                <a16:creationId xmlns:a16="http://schemas.microsoft.com/office/drawing/2014/main" id="{A847A685-711B-844A-961B-A2899499A559}"/>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280121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tGreen-Title-Content-Image">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6864A77-E64A-DF4A-981D-D90C59D89349}"/>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Box 14">
            <a:extLst>
              <a:ext uri="{FF2B5EF4-FFF2-40B4-BE49-F238E27FC236}">
                <a16:creationId xmlns:a16="http://schemas.microsoft.com/office/drawing/2014/main" id="{C20533E7-3776-174B-B141-EAA08734B64F}"/>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6" name="Text Placeholder 2">
            <a:extLst>
              <a:ext uri="{FF2B5EF4-FFF2-40B4-BE49-F238E27FC236}">
                <a16:creationId xmlns:a16="http://schemas.microsoft.com/office/drawing/2014/main" id="{B862FA25-7E80-2446-87CF-D3AE1D782023}"/>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Picture Placeholder 4">
            <a:extLst>
              <a:ext uri="{FF2B5EF4-FFF2-40B4-BE49-F238E27FC236}">
                <a16:creationId xmlns:a16="http://schemas.microsoft.com/office/drawing/2014/main" id="{18A926AE-E888-E744-BA56-FBA417247A3E}"/>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Tree>
    <p:extLst>
      <p:ext uri="{BB962C8B-B14F-4D97-AF65-F5344CB8AC3E}">
        <p14:creationId xmlns:p14="http://schemas.microsoft.com/office/powerpoint/2010/main" val="2839001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Title-Content-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1"/>
            <a:ext cx="9144000" cy="4486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6864A77-E64A-DF4A-981D-D90C59D89349}"/>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Box 14">
            <a:extLst>
              <a:ext uri="{FF2B5EF4-FFF2-40B4-BE49-F238E27FC236}">
                <a16:creationId xmlns:a16="http://schemas.microsoft.com/office/drawing/2014/main" id="{C20533E7-3776-174B-B141-EAA08734B64F}"/>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
        <p:nvSpPr>
          <p:cNvPr id="16" name="Text Placeholder 2">
            <a:extLst>
              <a:ext uri="{FF2B5EF4-FFF2-40B4-BE49-F238E27FC236}">
                <a16:creationId xmlns:a16="http://schemas.microsoft.com/office/drawing/2014/main" id="{6FEA62C9-B7D0-1C41-B62C-C33ACAFA34FD}"/>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Picture Placeholder 4">
            <a:extLst>
              <a:ext uri="{FF2B5EF4-FFF2-40B4-BE49-F238E27FC236}">
                <a16:creationId xmlns:a16="http://schemas.microsoft.com/office/drawing/2014/main" id="{5ED0A639-902F-3141-90FF-5BCDF52E9D65}"/>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Tree>
    <p:extLst>
      <p:ext uri="{BB962C8B-B14F-4D97-AF65-F5344CB8AC3E}">
        <p14:creationId xmlns:p14="http://schemas.microsoft.com/office/powerpoint/2010/main" val="2531115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Title-Content2-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3"/>
            <a:ext cx="3877447" cy="162874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2756207"/>
            <a:ext cx="3892652" cy="150185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9347870C-C3FB-034D-AF86-0D615293156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328451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White-Title-Content2-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3"/>
            <a:ext cx="3877447" cy="162874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2756207"/>
            <a:ext cx="3892652" cy="150185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9347870C-C3FB-034D-AF86-0D615293156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4066750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tGreen-Title-Content2-Image">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3"/>
            <a:ext cx="3877447" cy="162874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2756207"/>
            <a:ext cx="3892652" cy="150185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9347870C-C3FB-034D-AF86-0D615293156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60655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Title-Content2-Imag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3" name="Text Placeholder 2">
            <a:extLst>
              <a:ext uri="{FF2B5EF4-FFF2-40B4-BE49-F238E27FC236}">
                <a16:creationId xmlns:a16="http://schemas.microsoft.com/office/drawing/2014/main" id="{8A551CF8-E8E0-544E-A027-B8D58C4F7478}"/>
              </a:ext>
            </a:extLst>
          </p:cNvPr>
          <p:cNvSpPr>
            <a:spLocks noGrp="1"/>
          </p:cNvSpPr>
          <p:nvPr>
            <p:ph type="body" sz="quarter" idx="10"/>
          </p:nvPr>
        </p:nvSpPr>
        <p:spPr>
          <a:xfrm>
            <a:off x="634314" y="1049692"/>
            <a:ext cx="3877447"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3"/>
            <a:ext cx="3877447" cy="162874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2756207"/>
            <a:ext cx="3892652" cy="150185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9347870C-C3FB-034D-AF86-0D615293156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52182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Title-Image-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649554" y="1049693"/>
            <a:ext cx="3877447" cy="3208364"/>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1057657"/>
            <a:ext cx="3892652"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1CA679E3-71BB-3D4F-8D9C-9C32C2FF5BA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4162992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Bar-_White-Title-Image-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649554" y="1049693"/>
            <a:ext cx="3877447" cy="3208364"/>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1057657"/>
            <a:ext cx="3892652"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1CA679E3-71BB-3D4F-8D9C-9C32C2FF5BA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82484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Speakers-1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21" name="Picture Placeholder 2">
            <a:extLst>
              <a:ext uri="{FF2B5EF4-FFF2-40B4-BE49-F238E27FC236}">
                <a16:creationId xmlns:a16="http://schemas.microsoft.com/office/drawing/2014/main" id="{860736F5-9D5A-454C-BF8B-4A36CDAD1A18}"/>
              </a:ext>
            </a:extLst>
          </p:cNvPr>
          <p:cNvSpPr>
            <a:spLocks noGrp="1"/>
          </p:cNvSpPr>
          <p:nvPr>
            <p:ph type="pic" sz="quarter" idx="15" hasCustomPrompt="1"/>
          </p:nvPr>
        </p:nvSpPr>
        <p:spPr>
          <a:xfrm>
            <a:off x="2057400" y="1333936"/>
            <a:ext cx="1768687" cy="1860850"/>
          </a:xfrm>
        </p:spPr>
        <p:txBody>
          <a:bodyPr anchor="ctr">
            <a:normAutofit/>
          </a:bodyPr>
          <a:lstStyle>
            <a:lvl1pPr algn="ctr">
              <a:defRPr sz="1800"/>
            </a:lvl1pPr>
          </a:lstStyle>
          <a:p>
            <a:r>
              <a:rPr lang="en-US" dirty="0"/>
              <a:t>Insert Photo</a:t>
            </a:r>
          </a:p>
        </p:txBody>
      </p:sp>
      <p:sp>
        <p:nvSpPr>
          <p:cNvPr id="22" name="Text Placeholder 4">
            <a:extLst>
              <a:ext uri="{FF2B5EF4-FFF2-40B4-BE49-F238E27FC236}">
                <a16:creationId xmlns:a16="http://schemas.microsoft.com/office/drawing/2014/main" id="{7D0A34F2-6F9E-5640-B4FA-BB250B6AF935}"/>
              </a:ext>
            </a:extLst>
          </p:cNvPr>
          <p:cNvSpPr>
            <a:spLocks noGrp="1"/>
          </p:cNvSpPr>
          <p:nvPr>
            <p:ph type="body" sz="quarter" idx="17" hasCustomPrompt="1"/>
          </p:nvPr>
        </p:nvSpPr>
        <p:spPr>
          <a:xfrm>
            <a:off x="3962400" y="1489701"/>
            <a:ext cx="2883461" cy="214360"/>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grpSp>
        <p:nvGrpSpPr>
          <p:cNvPr id="31" name="Group 30">
            <a:extLst>
              <a:ext uri="{FF2B5EF4-FFF2-40B4-BE49-F238E27FC236}">
                <a16:creationId xmlns:a16="http://schemas.microsoft.com/office/drawing/2014/main" id="{CE489228-95B6-2249-8C30-58E634B39438}"/>
              </a:ext>
            </a:extLst>
          </p:cNvPr>
          <p:cNvGrpSpPr/>
          <p:nvPr userDrawn="1"/>
        </p:nvGrpSpPr>
        <p:grpSpPr>
          <a:xfrm>
            <a:off x="1982372" y="1242827"/>
            <a:ext cx="609600" cy="1219200"/>
            <a:chOff x="1981200" y="1276350"/>
            <a:chExt cx="609600" cy="1219200"/>
          </a:xfrm>
        </p:grpSpPr>
        <p:cxnSp>
          <p:nvCxnSpPr>
            <p:cNvPr id="4" name="Straight Connector 3">
              <a:extLst>
                <a:ext uri="{FF2B5EF4-FFF2-40B4-BE49-F238E27FC236}">
                  <a16:creationId xmlns:a16="http://schemas.microsoft.com/office/drawing/2014/main" id="{53C28EFC-FD19-6046-AF1C-AE0FFE557DB6}"/>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57203E-DD7E-F44E-A39D-C7BC368D29B1}"/>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257247C6-55AE-B944-B3A3-039E75A99F7F}"/>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BF111FBB-70E6-0E4D-A7AF-CF9144946D3A}"/>
              </a:ext>
            </a:extLst>
          </p:cNvPr>
          <p:cNvSpPr>
            <a:spLocks noGrp="1"/>
          </p:cNvSpPr>
          <p:nvPr>
            <p:ph type="body" sz="quarter" idx="23" hasCustomPrompt="1"/>
          </p:nvPr>
        </p:nvSpPr>
        <p:spPr>
          <a:xfrm>
            <a:off x="3962400" y="1726030"/>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4" name="Text Placeholder 4">
            <a:extLst>
              <a:ext uri="{FF2B5EF4-FFF2-40B4-BE49-F238E27FC236}">
                <a16:creationId xmlns:a16="http://schemas.microsoft.com/office/drawing/2014/main" id="{BE396DD6-52CF-B244-9F82-09D0D3D3D5AE}"/>
              </a:ext>
            </a:extLst>
          </p:cNvPr>
          <p:cNvSpPr>
            <a:spLocks noGrp="1"/>
          </p:cNvSpPr>
          <p:nvPr>
            <p:ph type="body" sz="quarter" idx="25" hasCustomPrompt="1"/>
          </p:nvPr>
        </p:nvSpPr>
        <p:spPr>
          <a:xfrm>
            <a:off x="3962400" y="186895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F6C39221-D40A-C84C-BF74-A292468C5B60}"/>
              </a:ext>
            </a:extLst>
          </p:cNvPr>
          <p:cNvSpPr>
            <a:spLocks noGrp="1"/>
          </p:cNvSpPr>
          <p:nvPr>
            <p:ph type="body" sz="quarter" idx="39" hasCustomPrompt="1"/>
          </p:nvPr>
        </p:nvSpPr>
        <p:spPr>
          <a:xfrm>
            <a:off x="3962400" y="2007942"/>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0B2523CC-81E1-A642-9B42-68C8D80043B2}"/>
              </a:ext>
            </a:extLst>
          </p:cNvPr>
          <p:cNvSpPr>
            <a:spLocks noGrp="1"/>
          </p:cNvSpPr>
          <p:nvPr>
            <p:ph type="body" sz="quarter" idx="40" hasCustomPrompt="1"/>
          </p:nvPr>
        </p:nvSpPr>
        <p:spPr>
          <a:xfrm>
            <a:off x="3962400" y="2146926"/>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0" name="Text Placeholder 4">
            <a:extLst>
              <a:ext uri="{FF2B5EF4-FFF2-40B4-BE49-F238E27FC236}">
                <a16:creationId xmlns:a16="http://schemas.microsoft.com/office/drawing/2014/main" id="{8A055E49-D2A1-2A48-9B96-FC56963BB772}"/>
              </a:ext>
            </a:extLst>
          </p:cNvPr>
          <p:cNvSpPr>
            <a:spLocks noGrp="1"/>
          </p:cNvSpPr>
          <p:nvPr>
            <p:ph type="body" sz="quarter" idx="41" hasCustomPrompt="1"/>
          </p:nvPr>
        </p:nvSpPr>
        <p:spPr>
          <a:xfrm>
            <a:off x="3962400" y="2285911"/>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Box 34">
            <a:extLst>
              <a:ext uri="{FF2B5EF4-FFF2-40B4-BE49-F238E27FC236}">
                <a16:creationId xmlns:a16="http://schemas.microsoft.com/office/drawing/2014/main" id="{5FE5B90F-CB6A-6B41-B354-56723C35F84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Tree>
    <p:extLst>
      <p:ext uri="{BB962C8B-B14F-4D97-AF65-F5344CB8AC3E}">
        <p14:creationId xmlns:p14="http://schemas.microsoft.com/office/powerpoint/2010/main" val="102986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tGreen-Title-Image-Content">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649554" y="1049693"/>
            <a:ext cx="3877447" cy="3208364"/>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1057657"/>
            <a:ext cx="3892652"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1CA679E3-71BB-3D4F-8D9C-9C32C2FF5BA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569257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Title-Image-Content">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649554" y="1049693"/>
            <a:ext cx="3877447" cy="3208364"/>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Text Placeholder 2">
            <a:extLst>
              <a:ext uri="{FF2B5EF4-FFF2-40B4-BE49-F238E27FC236}">
                <a16:creationId xmlns:a16="http://schemas.microsoft.com/office/drawing/2014/main" id="{F7477160-D3F3-6D40-A208-7D4D69D51794}"/>
              </a:ext>
            </a:extLst>
          </p:cNvPr>
          <p:cNvSpPr>
            <a:spLocks noGrp="1"/>
          </p:cNvSpPr>
          <p:nvPr>
            <p:ph type="body" sz="quarter" idx="12"/>
          </p:nvPr>
        </p:nvSpPr>
        <p:spPr>
          <a:xfrm>
            <a:off x="4617034" y="1057657"/>
            <a:ext cx="3892652" cy="3200400"/>
          </a:xfrm>
        </p:spPr>
        <p:txBody>
          <a:bodyPr>
            <a:normAutofit/>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1CA679E3-71BB-3D4F-8D9C-9C32C2FF5BA8}"/>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187511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Title-2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3877447"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9C43FB65-9020-294C-997A-095610E72CE9}"/>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113856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Bar-White-Title-2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3877447"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9C43FB65-9020-294C-997A-095610E72CE9}"/>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692488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tGreen-Title-2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6B28F2-BA87-6D47-816C-EEBB110466DA}"/>
              </a:ext>
            </a:extLst>
          </p:cNvPr>
          <p:cNvSpPr/>
          <p:nvPr userDrawn="1"/>
        </p:nvSpPr>
        <p:spPr>
          <a:xfrm>
            <a:off x="0" y="-1"/>
            <a:ext cx="9144000" cy="448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3877447" cy="32004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1B6CA789-3E1E-5B4E-83F7-65AD66C47C97}"/>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574764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Title-2Imag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4632239" y="1049692"/>
            <a:ext cx="3877447" cy="3200400"/>
          </a:xfrm>
        </p:spPr>
        <p:txBody>
          <a:bodyPr anchor="ctr"/>
          <a:lstStyle>
            <a:lvl1pPr algn="ctr">
              <a:defRPr/>
            </a:lvl1pPr>
          </a:lstStyle>
          <a:p>
            <a:r>
              <a:rPr lang="en-US" dirty="0"/>
              <a:t>Click to Insert Image</a:t>
            </a:r>
          </a:p>
        </p:txBody>
      </p:sp>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3877447" cy="32004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1B6CA789-3E1E-5B4E-83F7-65AD66C47C97}"/>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208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Title-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7886151"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41B04D21-7E58-BE4A-991C-3D0B4E01519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227902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Bar-White-Title-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885443"/>
            <a:ext cx="9144000" cy="3600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7886151"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41B04D21-7E58-BE4A-991C-3D0B4E01519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875461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tGreen-Title-Image">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7886151"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41B04D21-7E58-BE4A-991C-3D0B4E01519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3472495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en-Title-Image">
    <p:bg>
      <p:bgPr>
        <a:solidFill>
          <a:schemeClr val="accent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4F3A98D-D159-5A4A-89ED-E2CAE869CC0B}"/>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3" name="Title 1">
            <a:extLst>
              <a:ext uri="{FF2B5EF4-FFF2-40B4-BE49-F238E27FC236}">
                <a16:creationId xmlns:a16="http://schemas.microsoft.com/office/drawing/2014/main" id="{1A93F0C0-D935-E04C-84BB-C749CC4A7977}"/>
              </a:ext>
            </a:extLst>
          </p:cNvPr>
          <p:cNvSpPr>
            <a:spLocks noGrp="1"/>
          </p:cNvSpPr>
          <p:nvPr>
            <p:ph type="title"/>
          </p:nvPr>
        </p:nvSpPr>
        <p:spPr>
          <a:xfrm>
            <a:off x="628650" y="331472"/>
            <a:ext cx="7886700" cy="413692"/>
          </a:xfrm>
        </p:spPr>
        <p:txBody>
          <a:bodyPr anchor="t">
            <a:noAutofit/>
          </a:bodyPr>
          <a:lstStyle>
            <a:lvl1pPr>
              <a:defRPr sz="2800"/>
            </a:lvl1pPr>
          </a:lstStyle>
          <a:p>
            <a:r>
              <a:rPr lang="en-US" dirty="0"/>
              <a:t>Click to edit Master title style</a:t>
            </a:r>
          </a:p>
        </p:txBody>
      </p:sp>
      <p:sp>
        <p:nvSpPr>
          <p:cNvPr id="15" name="Picture Placeholder 4">
            <a:extLst>
              <a:ext uri="{FF2B5EF4-FFF2-40B4-BE49-F238E27FC236}">
                <a16:creationId xmlns:a16="http://schemas.microsoft.com/office/drawing/2014/main" id="{A261DC5B-28C3-B746-B0C3-C2393F174211}"/>
              </a:ext>
            </a:extLst>
          </p:cNvPr>
          <p:cNvSpPr>
            <a:spLocks noGrp="1"/>
          </p:cNvSpPr>
          <p:nvPr>
            <p:ph type="pic" sz="quarter" idx="12" hasCustomPrompt="1"/>
          </p:nvPr>
        </p:nvSpPr>
        <p:spPr>
          <a:xfrm>
            <a:off x="629199" y="1049692"/>
            <a:ext cx="7886151" cy="3200400"/>
          </a:xfrm>
        </p:spPr>
        <p:txBody>
          <a:bodyPr anchor="ctr"/>
          <a:lstStyle>
            <a:lvl1pPr algn="ctr">
              <a:defRPr/>
            </a:lvl1pPr>
          </a:lstStyle>
          <a:p>
            <a:r>
              <a:rPr lang="en-US" dirty="0"/>
              <a:t>Click to Insert Image</a:t>
            </a:r>
          </a:p>
        </p:txBody>
      </p:sp>
      <p:sp>
        <p:nvSpPr>
          <p:cNvPr id="17" name="TextBox 16">
            <a:extLst>
              <a:ext uri="{FF2B5EF4-FFF2-40B4-BE49-F238E27FC236}">
                <a16:creationId xmlns:a16="http://schemas.microsoft.com/office/drawing/2014/main" id="{41B04D21-7E58-BE4A-991C-3D0B4E015190}"/>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98943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Speakers-2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Rectangle 12">
            <a:extLst>
              <a:ext uri="{FF2B5EF4-FFF2-40B4-BE49-F238E27FC236}">
                <a16:creationId xmlns:a16="http://schemas.microsoft.com/office/drawing/2014/main" id="{AC435157-5F77-F44E-A6A5-9E66C2A29CF1}"/>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EEDD35A-B634-F94C-A68B-6F7EE3CA338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
        <p:nvSpPr>
          <p:cNvPr id="77" name="Picture Placeholder 2">
            <a:extLst>
              <a:ext uri="{FF2B5EF4-FFF2-40B4-BE49-F238E27FC236}">
                <a16:creationId xmlns:a16="http://schemas.microsoft.com/office/drawing/2014/main" id="{3C184D2F-9025-2D4E-8407-793A40EAF8A5}"/>
              </a:ext>
            </a:extLst>
          </p:cNvPr>
          <p:cNvSpPr>
            <a:spLocks noGrp="1"/>
          </p:cNvSpPr>
          <p:nvPr>
            <p:ph type="pic" sz="quarter" idx="29" hasCustomPrompt="1"/>
          </p:nvPr>
        </p:nvSpPr>
        <p:spPr>
          <a:xfrm>
            <a:off x="1900881" y="974439"/>
            <a:ext cx="1752597" cy="1542605"/>
          </a:xfrm>
        </p:spPr>
        <p:txBody>
          <a:bodyPr anchor="ctr">
            <a:normAutofit/>
          </a:bodyPr>
          <a:lstStyle>
            <a:lvl1pPr algn="ctr">
              <a:defRPr sz="1800"/>
            </a:lvl1pPr>
          </a:lstStyle>
          <a:p>
            <a:r>
              <a:rPr lang="en-US" dirty="0"/>
              <a:t>Insert Photo</a:t>
            </a:r>
          </a:p>
        </p:txBody>
      </p:sp>
      <p:grpSp>
        <p:nvGrpSpPr>
          <p:cNvPr id="78" name="Group 77">
            <a:extLst>
              <a:ext uri="{FF2B5EF4-FFF2-40B4-BE49-F238E27FC236}">
                <a16:creationId xmlns:a16="http://schemas.microsoft.com/office/drawing/2014/main" id="{AA7D5B40-3944-F945-9B99-9C9C5B9BB8E6}"/>
              </a:ext>
            </a:extLst>
          </p:cNvPr>
          <p:cNvGrpSpPr/>
          <p:nvPr userDrawn="1"/>
        </p:nvGrpSpPr>
        <p:grpSpPr>
          <a:xfrm>
            <a:off x="1825853" y="883330"/>
            <a:ext cx="609600" cy="1219200"/>
            <a:chOff x="1981200" y="1276350"/>
            <a:chExt cx="609600" cy="1219200"/>
          </a:xfrm>
        </p:grpSpPr>
        <p:cxnSp>
          <p:nvCxnSpPr>
            <p:cNvPr id="79" name="Straight Connector 78">
              <a:extLst>
                <a:ext uri="{FF2B5EF4-FFF2-40B4-BE49-F238E27FC236}">
                  <a16:creationId xmlns:a16="http://schemas.microsoft.com/office/drawing/2014/main" id="{7F72AA34-A5E3-B24F-B5C7-7AED9564EBEE}"/>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6E82B5B-7DC8-8D4C-A6A0-E2E931B88D86}"/>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5" name="Picture Placeholder 2">
            <a:extLst>
              <a:ext uri="{FF2B5EF4-FFF2-40B4-BE49-F238E27FC236}">
                <a16:creationId xmlns:a16="http://schemas.microsoft.com/office/drawing/2014/main" id="{A01062F6-D407-884B-A7C5-9C63A4355DB7}"/>
              </a:ext>
            </a:extLst>
          </p:cNvPr>
          <p:cNvSpPr>
            <a:spLocks noGrp="1"/>
          </p:cNvSpPr>
          <p:nvPr>
            <p:ph type="pic" sz="quarter" idx="33" hasCustomPrompt="1"/>
          </p:nvPr>
        </p:nvSpPr>
        <p:spPr>
          <a:xfrm>
            <a:off x="5105400" y="974439"/>
            <a:ext cx="1752597" cy="1542605"/>
          </a:xfrm>
        </p:spPr>
        <p:txBody>
          <a:bodyPr anchor="ctr">
            <a:normAutofit/>
          </a:bodyPr>
          <a:lstStyle>
            <a:lvl1pPr algn="ctr">
              <a:defRPr sz="1800"/>
            </a:lvl1pPr>
          </a:lstStyle>
          <a:p>
            <a:r>
              <a:rPr lang="en-US" dirty="0"/>
              <a:t>Insert Photo</a:t>
            </a:r>
          </a:p>
        </p:txBody>
      </p:sp>
      <p:grpSp>
        <p:nvGrpSpPr>
          <p:cNvPr id="86" name="Group 85">
            <a:extLst>
              <a:ext uri="{FF2B5EF4-FFF2-40B4-BE49-F238E27FC236}">
                <a16:creationId xmlns:a16="http://schemas.microsoft.com/office/drawing/2014/main" id="{F8C308D8-F79B-7049-974F-303D0D33F792}"/>
              </a:ext>
            </a:extLst>
          </p:cNvPr>
          <p:cNvGrpSpPr/>
          <p:nvPr userDrawn="1"/>
        </p:nvGrpSpPr>
        <p:grpSpPr>
          <a:xfrm>
            <a:off x="5030372" y="883330"/>
            <a:ext cx="609600" cy="1219200"/>
            <a:chOff x="1981200" y="1276350"/>
            <a:chExt cx="609600" cy="1219200"/>
          </a:xfrm>
        </p:grpSpPr>
        <p:cxnSp>
          <p:nvCxnSpPr>
            <p:cNvPr id="87" name="Straight Connector 86">
              <a:extLst>
                <a:ext uri="{FF2B5EF4-FFF2-40B4-BE49-F238E27FC236}">
                  <a16:creationId xmlns:a16="http://schemas.microsoft.com/office/drawing/2014/main" id="{1F9C38E6-6438-E244-9750-E6DB6C5B40F0}"/>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0A02F47-206F-0E4C-9F26-D2C3A24CC780}"/>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1" name="Text Placeholder 4">
            <a:extLst>
              <a:ext uri="{FF2B5EF4-FFF2-40B4-BE49-F238E27FC236}">
                <a16:creationId xmlns:a16="http://schemas.microsoft.com/office/drawing/2014/main" id="{95A0A73C-55C7-6641-AB79-777B68214332}"/>
              </a:ext>
            </a:extLst>
          </p:cNvPr>
          <p:cNvSpPr>
            <a:spLocks noGrp="1"/>
          </p:cNvSpPr>
          <p:nvPr>
            <p:ph type="body" sz="quarter" idx="17" hasCustomPrompt="1"/>
          </p:nvPr>
        </p:nvSpPr>
        <p:spPr>
          <a:xfrm>
            <a:off x="1900881" y="2637871"/>
            <a:ext cx="2883461" cy="233729"/>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2" name="Text Placeholder 4">
            <a:extLst>
              <a:ext uri="{FF2B5EF4-FFF2-40B4-BE49-F238E27FC236}">
                <a16:creationId xmlns:a16="http://schemas.microsoft.com/office/drawing/2014/main" id="{A4F95D22-951B-734D-AC1A-11BB5F7EC759}"/>
              </a:ext>
            </a:extLst>
          </p:cNvPr>
          <p:cNvSpPr>
            <a:spLocks noGrp="1"/>
          </p:cNvSpPr>
          <p:nvPr>
            <p:ph type="body" sz="quarter" idx="23" hasCustomPrompt="1"/>
          </p:nvPr>
        </p:nvSpPr>
        <p:spPr>
          <a:xfrm>
            <a:off x="1900881" y="2861372"/>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3" name="Text Placeholder 4">
            <a:extLst>
              <a:ext uri="{FF2B5EF4-FFF2-40B4-BE49-F238E27FC236}">
                <a16:creationId xmlns:a16="http://schemas.microsoft.com/office/drawing/2014/main" id="{A5DC1E7D-83B9-1444-9256-6A114DEC1941}"/>
              </a:ext>
            </a:extLst>
          </p:cNvPr>
          <p:cNvSpPr>
            <a:spLocks noGrp="1"/>
          </p:cNvSpPr>
          <p:nvPr>
            <p:ph type="body" sz="quarter" idx="25" hasCustomPrompt="1"/>
          </p:nvPr>
        </p:nvSpPr>
        <p:spPr>
          <a:xfrm>
            <a:off x="1900881" y="3004300"/>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4" name="Text Placeholder 4">
            <a:extLst>
              <a:ext uri="{FF2B5EF4-FFF2-40B4-BE49-F238E27FC236}">
                <a16:creationId xmlns:a16="http://schemas.microsoft.com/office/drawing/2014/main" id="{E942E8E1-1E54-8E4E-B506-5F611EA1D4DB}"/>
              </a:ext>
            </a:extLst>
          </p:cNvPr>
          <p:cNvSpPr>
            <a:spLocks noGrp="1"/>
          </p:cNvSpPr>
          <p:nvPr>
            <p:ph type="body" sz="quarter" idx="39" hasCustomPrompt="1"/>
          </p:nvPr>
        </p:nvSpPr>
        <p:spPr>
          <a:xfrm>
            <a:off x="1900881" y="3143284"/>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5" name="Text Placeholder 4">
            <a:extLst>
              <a:ext uri="{FF2B5EF4-FFF2-40B4-BE49-F238E27FC236}">
                <a16:creationId xmlns:a16="http://schemas.microsoft.com/office/drawing/2014/main" id="{419740B8-A598-D24C-8104-D6C61F5E20AB}"/>
              </a:ext>
            </a:extLst>
          </p:cNvPr>
          <p:cNvSpPr>
            <a:spLocks noGrp="1"/>
          </p:cNvSpPr>
          <p:nvPr>
            <p:ph type="body" sz="quarter" idx="40" hasCustomPrompt="1"/>
          </p:nvPr>
        </p:nvSpPr>
        <p:spPr>
          <a:xfrm>
            <a:off x="1900881" y="328226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6" name="Text Placeholder 4">
            <a:extLst>
              <a:ext uri="{FF2B5EF4-FFF2-40B4-BE49-F238E27FC236}">
                <a16:creationId xmlns:a16="http://schemas.microsoft.com/office/drawing/2014/main" id="{5C5A0A70-6B31-2449-AAC8-24C0DEF6EF02}"/>
              </a:ext>
            </a:extLst>
          </p:cNvPr>
          <p:cNvSpPr>
            <a:spLocks noGrp="1"/>
          </p:cNvSpPr>
          <p:nvPr>
            <p:ph type="body" sz="quarter" idx="41" hasCustomPrompt="1"/>
          </p:nvPr>
        </p:nvSpPr>
        <p:spPr>
          <a:xfrm>
            <a:off x="1900881" y="3421253"/>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47" name="Text Placeholder 4">
            <a:extLst>
              <a:ext uri="{FF2B5EF4-FFF2-40B4-BE49-F238E27FC236}">
                <a16:creationId xmlns:a16="http://schemas.microsoft.com/office/drawing/2014/main" id="{4AD1DF83-5156-E646-849A-059B300518F1}"/>
              </a:ext>
            </a:extLst>
          </p:cNvPr>
          <p:cNvSpPr>
            <a:spLocks noGrp="1"/>
          </p:cNvSpPr>
          <p:nvPr>
            <p:ph type="body" sz="quarter" idx="42" hasCustomPrompt="1"/>
          </p:nvPr>
        </p:nvSpPr>
        <p:spPr>
          <a:xfrm>
            <a:off x="5105400" y="2637871"/>
            <a:ext cx="2883461" cy="233729"/>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8" name="Text Placeholder 4">
            <a:extLst>
              <a:ext uri="{FF2B5EF4-FFF2-40B4-BE49-F238E27FC236}">
                <a16:creationId xmlns:a16="http://schemas.microsoft.com/office/drawing/2014/main" id="{AB5F25E0-9708-E349-8417-7083DBCE32E0}"/>
              </a:ext>
            </a:extLst>
          </p:cNvPr>
          <p:cNvSpPr>
            <a:spLocks noGrp="1"/>
          </p:cNvSpPr>
          <p:nvPr>
            <p:ph type="body" sz="quarter" idx="43" hasCustomPrompt="1"/>
          </p:nvPr>
        </p:nvSpPr>
        <p:spPr>
          <a:xfrm>
            <a:off x="5105400" y="2861372"/>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9" name="Text Placeholder 4">
            <a:extLst>
              <a:ext uri="{FF2B5EF4-FFF2-40B4-BE49-F238E27FC236}">
                <a16:creationId xmlns:a16="http://schemas.microsoft.com/office/drawing/2014/main" id="{B5CF512B-A5D6-2D41-94F1-166D32ABC01D}"/>
              </a:ext>
            </a:extLst>
          </p:cNvPr>
          <p:cNvSpPr>
            <a:spLocks noGrp="1"/>
          </p:cNvSpPr>
          <p:nvPr>
            <p:ph type="body" sz="quarter" idx="44" hasCustomPrompt="1"/>
          </p:nvPr>
        </p:nvSpPr>
        <p:spPr>
          <a:xfrm>
            <a:off x="5105400" y="3004300"/>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50" name="Text Placeholder 4">
            <a:extLst>
              <a:ext uri="{FF2B5EF4-FFF2-40B4-BE49-F238E27FC236}">
                <a16:creationId xmlns:a16="http://schemas.microsoft.com/office/drawing/2014/main" id="{02356230-57E0-AC44-A536-CC515764C545}"/>
              </a:ext>
            </a:extLst>
          </p:cNvPr>
          <p:cNvSpPr>
            <a:spLocks noGrp="1"/>
          </p:cNvSpPr>
          <p:nvPr>
            <p:ph type="body" sz="quarter" idx="45" hasCustomPrompt="1"/>
          </p:nvPr>
        </p:nvSpPr>
        <p:spPr>
          <a:xfrm>
            <a:off x="5105400" y="3143284"/>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1" name="Text Placeholder 4">
            <a:extLst>
              <a:ext uri="{FF2B5EF4-FFF2-40B4-BE49-F238E27FC236}">
                <a16:creationId xmlns:a16="http://schemas.microsoft.com/office/drawing/2014/main" id="{0336CE25-BD16-4141-876C-C6A54E45378F}"/>
              </a:ext>
            </a:extLst>
          </p:cNvPr>
          <p:cNvSpPr>
            <a:spLocks noGrp="1"/>
          </p:cNvSpPr>
          <p:nvPr>
            <p:ph type="body" sz="quarter" idx="46" hasCustomPrompt="1"/>
          </p:nvPr>
        </p:nvSpPr>
        <p:spPr>
          <a:xfrm>
            <a:off x="5105400" y="328226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2" name="Text Placeholder 4">
            <a:extLst>
              <a:ext uri="{FF2B5EF4-FFF2-40B4-BE49-F238E27FC236}">
                <a16:creationId xmlns:a16="http://schemas.microsoft.com/office/drawing/2014/main" id="{C2061B46-0F95-F249-84F6-3A82C2175219}"/>
              </a:ext>
            </a:extLst>
          </p:cNvPr>
          <p:cNvSpPr>
            <a:spLocks noGrp="1"/>
          </p:cNvSpPr>
          <p:nvPr>
            <p:ph type="body" sz="quarter" idx="47" hasCustomPrompt="1"/>
          </p:nvPr>
        </p:nvSpPr>
        <p:spPr>
          <a:xfrm>
            <a:off x="5105400" y="3421253"/>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Tree>
    <p:extLst>
      <p:ext uri="{BB962C8B-B14F-4D97-AF65-F5344CB8AC3E}">
        <p14:creationId xmlns:p14="http://schemas.microsoft.com/office/powerpoint/2010/main" val="2060784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FBDE44-8EB8-1A4B-8014-71102777A56E}"/>
              </a:ext>
            </a:extLst>
          </p:cNvPr>
          <p:cNvSpPr/>
          <p:nvPr userDrawn="1"/>
        </p:nvSpPr>
        <p:spPr>
          <a:xfrm>
            <a:off x="0" y="-1"/>
            <a:ext cx="9144000" cy="4486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0C1023-1937-BA4F-A60A-C3DA039AE14D}"/>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DD3562-8896-AF4F-BC31-2984BFDCFF0D}"/>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22B080-4A8C-D741-A663-0181AD309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2" name="Picture 11">
            <a:extLst>
              <a:ext uri="{FF2B5EF4-FFF2-40B4-BE49-F238E27FC236}">
                <a16:creationId xmlns:a16="http://schemas.microsoft.com/office/drawing/2014/main" id="{3FEB0AC6-D843-3A47-9841-093B8A04D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8" name="Picture 17">
            <a:extLst>
              <a:ext uri="{FF2B5EF4-FFF2-40B4-BE49-F238E27FC236}">
                <a16:creationId xmlns:a16="http://schemas.microsoft.com/office/drawing/2014/main" id="{B000CD28-5340-4541-B073-2D0C58B88A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5" name="Picture Placeholder 4">
            <a:extLst>
              <a:ext uri="{FF2B5EF4-FFF2-40B4-BE49-F238E27FC236}">
                <a16:creationId xmlns:a16="http://schemas.microsoft.com/office/drawing/2014/main" id="{D8A4A984-AB51-D240-88AC-5173CAAAE938}"/>
              </a:ext>
            </a:extLst>
          </p:cNvPr>
          <p:cNvSpPr>
            <a:spLocks noGrp="1"/>
          </p:cNvSpPr>
          <p:nvPr>
            <p:ph type="pic" sz="quarter" idx="11" hasCustomPrompt="1"/>
          </p:nvPr>
        </p:nvSpPr>
        <p:spPr>
          <a:xfrm>
            <a:off x="0" y="-1"/>
            <a:ext cx="9143999" cy="4440555"/>
          </a:xfrm>
        </p:spPr>
        <p:txBody>
          <a:bodyPr anchor="ctr"/>
          <a:lstStyle>
            <a:lvl1pPr algn="ctr">
              <a:defRPr/>
            </a:lvl1pPr>
          </a:lstStyle>
          <a:p>
            <a:r>
              <a:rPr lang="en-US" dirty="0"/>
              <a:t>Click to Insert Image</a:t>
            </a:r>
          </a:p>
        </p:txBody>
      </p:sp>
      <p:sp>
        <p:nvSpPr>
          <p:cNvPr id="9" name="TextBox 8">
            <a:extLst>
              <a:ext uri="{FF2B5EF4-FFF2-40B4-BE49-F238E27FC236}">
                <a16:creationId xmlns:a16="http://schemas.microsoft.com/office/drawing/2014/main" id="{4301E53E-323E-1E4B-BCE2-206B6789E323}"/>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spTree>
    <p:extLst>
      <p:ext uri="{BB962C8B-B14F-4D97-AF65-F5344CB8AC3E}">
        <p14:creationId xmlns:p14="http://schemas.microsoft.com/office/powerpoint/2010/main" val="2025892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Contact List-1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26" name="Rectangle 25">
            <a:extLst>
              <a:ext uri="{FF2B5EF4-FFF2-40B4-BE49-F238E27FC236}">
                <a16:creationId xmlns:a16="http://schemas.microsoft.com/office/drawing/2014/main" id="{CB84FFAE-CB3C-3F40-B7CE-E2FD2D899175}"/>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4D1035-C5A4-E04A-87EF-3D0C5BC04166}"/>
              </a:ext>
            </a:extLst>
          </p:cNvPr>
          <p:cNvSpPr/>
          <p:nvPr userDrawn="1"/>
        </p:nvSpPr>
        <p:spPr>
          <a:xfrm rot="10800000" flipV="1">
            <a:off x="2809244"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4">
            <a:extLst>
              <a:ext uri="{FF2B5EF4-FFF2-40B4-BE49-F238E27FC236}">
                <a16:creationId xmlns:a16="http://schemas.microsoft.com/office/drawing/2014/main" id="{04E2AA02-4BEC-BD43-B242-DDF4141D1F1F}"/>
              </a:ext>
            </a:extLst>
          </p:cNvPr>
          <p:cNvSpPr>
            <a:spLocks noGrp="1"/>
          </p:cNvSpPr>
          <p:nvPr>
            <p:ph type="body" sz="quarter" idx="22" hasCustomPrompt="1"/>
          </p:nvPr>
        </p:nvSpPr>
        <p:spPr>
          <a:xfrm>
            <a:off x="2933700"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2" name="Text Placeholder 4">
            <a:extLst>
              <a:ext uri="{FF2B5EF4-FFF2-40B4-BE49-F238E27FC236}">
                <a16:creationId xmlns:a16="http://schemas.microsoft.com/office/drawing/2014/main" id="{276DD466-1F8A-8549-83DF-8E0A9D0C5455}"/>
              </a:ext>
            </a:extLst>
          </p:cNvPr>
          <p:cNvSpPr>
            <a:spLocks noGrp="1"/>
          </p:cNvSpPr>
          <p:nvPr>
            <p:ph type="body" sz="quarter" idx="23" hasCustomPrompt="1"/>
          </p:nvPr>
        </p:nvSpPr>
        <p:spPr>
          <a:xfrm>
            <a:off x="2933700"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3" name="Text Placeholder 4">
            <a:extLst>
              <a:ext uri="{FF2B5EF4-FFF2-40B4-BE49-F238E27FC236}">
                <a16:creationId xmlns:a16="http://schemas.microsoft.com/office/drawing/2014/main" id="{D6A127C3-329A-8A4B-9AE0-1FF076487469}"/>
              </a:ext>
            </a:extLst>
          </p:cNvPr>
          <p:cNvSpPr>
            <a:spLocks noGrp="1"/>
          </p:cNvSpPr>
          <p:nvPr>
            <p:ph type="body" sz="quarter" idx="24" hasCustomPrompt="1"/>
          </p:nvPr>
        </p:nvSpPr>
        <p:spPr>
          <a:xfrm>
            <a:off x="2933700"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24" name="Text Placeholder 4">
            <a:extLst>
              <a:ext uri="{FF2B5EF4-FFF2-40B4-BE49-F238E27FC236}">
                <a16:creationId xmlns:a16="http://schemas.microsoft.com/office/drawing/2014/main" id="{93C6CD29-CF27-AA46-99EA-5C141B93D388}"/>
              </a:ext>
            </a:extLst>
          </p:cNvPr>
          <p:cNvSpPr>
            <a:spLocks noGrp="1"/>
          </p:cNvSpPr>
          <p:nvPr>
            <p:ph type="body" sz="quarter" idx="25" hasCustomPrompt="1"/>
          </p:nvPr>
        </p:nvSpPr>
        <p:spPr>
          <a:xfrm>
            <a:off x="2933700"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88A0FC10-E2D8-C84E-AB89-00867383E962}"/>
              </a:ext>
            </a:extLst>
          </p:cNvPr>
          <p:cNvSpPr>
            <a:spLocks noGrp="1"/>
          </p:cNvSpPr>
          <p:nvPr>
            <p:ph type="body" sz="quarter" idx="39" hasCustomPrompt="1"/>
          </p:nvPr>
        </p:nvSpPr>
        <p:spPr>
          <a:xfrm>
            <a:off x="2933700"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841BC91A-977D-7842-9486-89572B4A0269}"/>
              </a:ext>
            </a:extLst>
          </p:cNvPr>
          <p:cNvSpPr>
            <a:spLocks noGrp="1"/>
          </p:cNvSpPr>
          <p:nvPr>
            <p:ph type="body" sz="quarter" idx="40" hasCustomPrompt="1"/>
          </p:nvPr>
        </p:nvSpPr>
        <p:spPr>
          <a:xfrm>
            <a:off x="2933700"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5" name="Text Placeholder 4">
            <a:extLst>
              <a:ext uri="{FF2B5EF4-FFF2-40B4-BE49-F238E27FC236}">
                <a16:creationId xmlns:a16="http://schemas.microsoft.com/office/drawing/2014/main" id="{911E4464-6442-6547-9A7E-96D2348A07BC}"/>
              </a:ext>
            </a:extLst>
          </p:cNvPr>
          <p:cNvSpPr>
            <a:spLocks noGrp="1"/>
          </p:cNvSpPr>
          <p:nvPr>
            <p:ph type="body" sz="quarter" idx="41" hasCustomPrompt="1"/>
          </p:nvPr>
        </p:nvSpPr>
        <p:spPr>
          <a:xfrm>
            <a:off x="2933700"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6" name="Text Placeholder 4">
            <a:extLst>
              <a:ext uri="{FF2B5EF4-FFF2-40B4-BE49-F238E27FC236}">
                <a16:creationId xmlns:a16="http://schemas.microsoft.com/office/drawing/2014/main" id="{73E18F42-1B2C-A14A-A54F-7AA9FCFF731C}"/>
              </a:ext>
            </a:extLst>
          </p:cNvPr>
          <p:cNvSpPr>
            <a:spLocks noGrp="1"/>
          </p:cNvSpPr>
          <p:nvPr>
            <p:ph type="body" sz="quarter" idx="42" hasCustomPrompt="1"/>
          </p:nvPr>
        </p:nvSpPr>
        <p:spPr>
          <a:xfrm>
            <a:off x="2933700"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13416629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Contact List-1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26" name="Rectangle 25">
            <a:extLst>
              <a:ext uri="{FF2B5EF4-FFF2-40B4-BE49-F238E27FC236}">
                <a16:creationId xmlns:a16="http://schemas.microsoft.com/office/drawing/2014/main" id="{CB84FFAE-CB3C-3F40-B7CE-E2FD2D899175}"/>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4D1035-C5A4-E04A-87EF-3D0C5BC04166}"/>
              </a:ext>
            </a:extLst>
          </p:cNvPr>
          <p:cNvSpPr/>
          <p:nvPr userDrawn="1"/>
        </p:nvSpPr>
        <p:spPr>
          <a:xfrm rot="10800000" flipV="1">
            <a:off x="2809244"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4">
            <a:extLst>
              <a:ext uri="{FF2B5EF4-FFF2-40B4-BE49-F238E27FC236}">
                <a16:creationId xmlns:a16="http://schemas.microsoft.com/office/drawing/2014/main" id="{04E2AA02-4BEC-BD43-B242-DDF4141D1F1F}"/>
              </a:ext>
            </a:extLst>
          </p:cNvPr>
          <p:cNvSpPr>
            <a:spLocks noGrp="1"/>
          </p:cNvSpPr>
          <p:nvPr>
            <p:ph type="body" sz="quarter" idx="22" hasCustomPrompt="1"/>
          </p:nvPr>
        </p:nvSpPr>
        <p:spPr>
          <a:xfrm>
            <a:off x="2933700"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2" name="Text Placeholder 4">
            <a:extLst>
              <a:ext uri="{FF2B5EF4-FFF2-40B4-BE49-F238E27FC236}">
                <a16:creationId xmlns:a16="http://schemas.microsoft.com/office/drawing/2014/main" id="{276DD466-1F8A-8549-83DF-8E0A9D0C5455}"/>
              </a:ext>
            </a:extLst>
          </p:cNvPr>
          <p:cNvSpPr>
            <a:spLocks noGrp="1"/>
          </p:cNvSpPr>
          <p:nvPr>
            <p:ph type="body" sz="quarter" idx="23" hasCustomPrompt="1"/>
          </p:nvPr>
        </p:nvSpPr>
        <p:spPr>
          <a:xfrm>
            <a:off x="2933700"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3" name="Text Placeholder 4">
            <a:extLst>
              <a:ext uri="{FF2B5EF4-FFF2-40B4-BE49-F238E27FC236}">
                <a16:creationId xmlns:a16="http://schemas.microsoft.com/office/drawing/2014/main" id="{D6A127C3-329A-8A4B-9AE0-1FF076487469}"/>
              </a:ext>
            </a:extLst>
          </p:cNvPr>
          <p:cNvSpPr>
            <a:spLocks noGrp="1"/>
          </p:cNvSpPr>
          <p:nvPr>
            <p:ph type="body" sz="quarter" idx="24" hasCustomPrompt="1"/>
          </p:nvPr>
        </p:nvSpPr>
        <p:spPr>
          <a:xfrm>
            <a:off x="2933700"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24" name="Text Placeholder 4">
            <a:extLst>
              <a:ext uri="{FF2B5EF4-FFF2-40B4-BE49-F238E27FC236}">
                <a16:creationId xmlns:a16="http://schemas.microsoft.com/office/drawing/2014/main" id="{93C6CD29-CF27-AA46-99EA-5C141B93D388}"/>
              </a:ext>
            </a:extLst>
          </p:cNvPr>
          <p:cNvSpPr>
            <a:spLocks noGrp="1"/>
          </p:cNvSpPr>
          <p:nvPr>
            <p:ph type="body" sz="quarter" idx="25" hasCustomPrompt="1"/>
          </p:nvPr>
        </p:nvSpPr>
        <p:spPr>
          <a:xfrm>
            <a:off x="2933700"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88A0FC10-E2D8-C84E-AB89-00867383E962}"/>
              </a:ext>
            </a:extLst>
          </p:cNvPr>
          <p:cNvSpPr>
            <a:spLocks noGrp="1"/>
          </p:cNvSpPr>
          <p:nvPr>
            <p:ph type="body" sz="quarter" idx="39" hasCustomPrompt="1"/>
          </p:nvPr>
        </p:nvSpPr>
        <p:spPr>
          <a:xfrm>
            <a:off x="2933700"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841BC91A-977D-7842-9486-89572B4A0269}"/>
              </a:ext>
            </a:extLst>
          </p:cNvPr>
          <p:cNvSpPr>
            <a:spLocks noGrp="1"/>
          </p:cNvSpPr>
          <p:nvPr>
            <p:ph type="body" sz="quarter" idx="40" hasCustomPrompt="1"/>
          </p:nvPr>
        </p:nvSpPr>
        <p:spPr>
          <a:xfrm>
            <a:off x="2933700"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5" name="Text Placeholder 4">
            <a:extLst>
              <a:ext uri="{FF2B5EF4-FFF2-40B4-BE49-F238E27FC236}">
                <a16:creationId xmlns:a16="http://schemas.microsoft.com/office/drawing/2014/main" id="{911E4464-6442-6547-9A7E-96D2348A07BC}"/>
              </a:ext>
            </a:extLst>
          </p:cNvPr>
          <p:cNvSpPr>
            <a:spLocks noGrp="1"/>
          </p:cNvSpPr>
          <p:nvPr>
            <p:ph type="body" sz="quarter" idx="41" hasCustomPrompt="1"/>
          </p:nvPr>
        </p:nvSpPr>
        <p:spPr>
          <a:xfrm>
            <a:off x="2933700"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6" name="Text Placeholder 4">
            <a:extLst>
              <a:ext uri="{FF2B5EF4-FFF2-40B4-BE49-F238E27FC236}">
                <a16:creationId xmlns:a16="http://schemas.microsoft.com/office/drawing/2014/main" id="{73E18F42-1B2C-A14A-A54F-7AA9FCFF731C}"/>
              </a:ext>
            </a:extLst>
          </p:cNvPr>
          <p:cNvSpPr>
            <a:spLocks noGrp="1"/>
          </p:cNvSpPr>
          <p:nvPr>
            <p:ph type="body" sz="quarter" idx="42" hasCustomPrompt="1"/>
          </p:nvPr>
        </p:nvSpPr>
        <p:spPr>
          <a:xfrm>
            <a:off x="2933700"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5869245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Contact List-2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26" name="Rectangle 25">
            <a:extLst>
              <a:ext uri="{FF2B5EF4-FFF2-40B4-BE49-F238E27FC236}">
                <a16:creationId xmlns:a16="http://schemas.microsoft.com/office/drawing/2014/main" id="{CB84FFAE-CB3C-3F40-B7CE-E2FD2D899175}"/>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4D1035-C5A4-E04A-87EF-3D0C5BC04166}"/>
              </a:ext>
            </a:extLst>
          </p:cNvPr>
          <p:cNvSpPr/>
          <p:nvPr userDrawn="1"/>
        </p:nvSpPr>
        <p:spPr>
          <a:xfrm rot="10800000" flipV="1">
            <a:off x="713744"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3992237-1D32-9B42-A46C-890F871306E6}"/>
              </a:ext>
            </a:extLst>
          </p:cNvPr>
          <p:cNvSpPr/>
          <p:nvPr userDrawn="1"/>
        </p:nvSpPr>
        <p:spPr>
          <a:xfrm rot="10800000" flipV="1">
            <a:off x="4947416"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a:extLst>
              <a:ext uri="{FF2B5EF4-FFF2-40B4-BE49-F238E27FC236}">
                <a16:creationId xmlns:a16="http://schemas.microsoft.com/office/drawing/2014/main" id="{04E2AA02-4BEC-BD43-B242-DDF4141D1F1F}"/>
              </a:ext>
            </a:extLst>
          </p:cNvPr>
          <p:cNvSpPr>
            <a:spLocks noGrp="1"/>
          </p:cNvSpPr>
          <p:nvPr>
            <p:ph type="body" sz="quarter" idx="22" hasCustomPrompt="1"/>
          </p:nvPr>
        </p:nvSpPr>
        <p:spPr>
          <a:xfrm>
            <a:off x="838200"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2" name="Text Placeholder 4">
            <a:extLst>
              <a:ext uri="{FF2B5EF4-FFF2-40B4-BE49-F238E27FC236}">
                <a16:creationId xmlns:a16="http://schemas.microsoft.com/office/drawing/2014/main" id="{276DD466-1F8A-8549-83DF-8E0A9D0C5455}"/>
              </a:ext>
            </a:extLst>
          </p:cNvPr>
          <p:cNvSpPr>
            <a:spLocks noGrp="1"/>
          </p:cNvSpPr>
          <p:nvPr>
            <p:ph type="body" sz="quarter" idx="23" hasCustomPrompt="1"/>
          </p:nvPr>
        </p:nvSpPr>
        <p:spPr>
          <a:xfrm>
            <a:off x="838200"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3" name="Text Placeholder 4">
            <a:extLst>
              <a:ext uri="{FF2B5EF4-FFF2-40B4-BE49-F238E27FC236}">
                <a16:creationId xmlns:a16="http://schemas.microsoft.com/office/drawing/2014/main" id="{D6A127C3-329A-8A4B-9AE0-1FF076487469}"/>
              </a:ext>
            </a:extLst>
          </p:cNvPr>
          <p:cNvSpPr>
            <a:spLocks noGrp="1"/>
          </p:cNvSpPr>
          <p:nvPr>
            <p:ph type="body" sz="quarter" idx="24" hasCustomPrompt="1"/>
          </p:nvPr>
        </p:nvSpPr>
        <p:spPr>
          <a:xfrm>
            <a:off x="838200"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24" name="Text Placeholder 4">
            <a:extLst>
              <a:ext uri="{FF2B5EF4-FFF2-40B4-BE49-F238E27FC236}">
                <a16:creationId xmlns:a16="http://schemas.microsoft.com/office/drawing/2014/main" id="{93C6CD29-CF27-AA46-99EA-5C141B93D388}"/>
              </a:ext>
            </a:extLst>
          </p:cNvPr>
          <p:cNvSpPr>
            <a:spLocks noGrp="1"/>
          </p:cNvSpPr>
          <p:nvPr>
            <p:ph type="body" sz="quarter" idx="25" hasCustomPrompt="1"/>
          </p:nvPr>
        </p:nvSpPr>
        <p:spPr>
          <a:xfrm>
            <a:off x="838200"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88A0FC10-E2D8-C84E-AB89-00867383E962}"/>
              </a:ext>
            </a:extLst>
          </p:cNvPr>
          <p:cNvSpPr>
            <a:spLocks noGrp="1"/>
          </p:cNvSpPr>
          <p:nvPr>
            <p:ph type="body" sz="quarter" idx="39" hasCustomPrompt="1"/>
          </p:nvPr>
        </p:nvSpPr>
        <p:spPr>
          <a:xfrm>
            <a:off x="838200"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841BC91A-977D-7842-9486-89572B4A0269}"/>
              </a:ext>
            </a:extLst>
          </p:cNvPr>
          <p:cNvSpPr>
            <a:spLocks noGrp="1"/>
          </p:cNvSpPr>
          <p:nvPr>
            <p:ph type="body" sz="quarter" idx="40" hasCustomPrompt="1"/>
          </p:nvPr>
        </p:nvSpPr>
        <p:spPr>
          <a:xfrm>
            <a:off x="838200"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5" name="Text Placeholder 4">
            <a:extLst>
              <a:ext uri="{FF2B5EF4-FFF2-40B4-BE49-F238E27FC236}">
                <a16:creationId xmlns:a16="http://schemas.microsoft.com/office/drawing/2014/main" id="{911E4464-6442-6547-9A7E-96D2348A07BC}"/>
              </a:ext>
            </a:extLst>
          </p:cNvPr>
          <p:cNvSpPr>
            <a:spLocks noGrp="1"/>
          </p:cNvSpPr>
          <p:nvPr>
            <p:ph type="body" sz="quarter" idx="41" hasCustomPrompt="1"/>
          </p:nvPr>
        </p:nvSpPr>
        <p:spPr>
          <a:xfrm>
            <a:off x="838200"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6" name="Text Placeholder 4">
            <a:extLst>
              <a:ext uri="{FF2B5EF4-FFF2-40B4-BE49-F238E27FC236}">
                <a16:creationId xmlns:a16="http://schemas.microsoft.com/office/drawing/2014/main" id="{73E18F42-1B2C-A14A-A54F-7AA9FCFF731C}"/>
              </a:ext>
            </a:extLst>
          </p:cNvPr>
          <p:cNvSpPr>
            <a:spLocks noGrp="1"/>
          </p:cNvSpPr>
          <p:nvPr>
            <p:ph type="body" sz="quarter" idx="42" hasCustomPrompt="1"/>
          </p:nvPr>
        </p:nvSpPr>
        <p:spPr>
          <a:xfrm>
            <a:off x="838200"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8" name="Text Placeholder 4">
            <a:extLst>
              <a:ext uri="{FF2B5EF4-FFF2-40B4-BE49-F238E27FC236}">
                <a16:creationId xmlns:a16="http://schemas.microsoft.com/office/drawing/2014/main" id="{000325EE-3879-E44E-9196-3267761E1AF2}"/>
              </a:ext>
            </a:extLst>
          </p:cNvPr>
          <p:cNvSpPr>
            <a:spLocks noGrp="1"/>
          </p:cNvSpPr>
          <p:nvPr>
            <p:ph type="body" sz="quarter" idx="43" hasCustomPrompt="1"/>
          </p:nvPr>
        </p:nvSpPr>
        <p:spPr>
          <a:xfrm>
            <a:off x="5081016"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9" name="Text Placeholder 4">
            <a:extLst>
              <a:ext uri="{FF2B5EF4-FFF2-40B4-BE49-F238E27FC236}">
                <a16:creationId xmlns:a16="http://schemas.microsoft.com/office/drawing/2014/main" id="{B96BE9B7-EABB-284F-8FA2-EFBD7A2E7D94}"/>
              </a:ext>
            </a:extLst>
          </p:cNvPr>
          <p:cNvSpPr>
            <a:spLocks noGrp="1"/>
          </p:cNvSpPr>
          <p:nvPr>
            <p:ph type="body" sz="quarter" idx="44" hasCustomPrompt="1"/>
          </p:nvPr>
        </p:nvSpPr>
        <p:spPr>
          <a:xfrm>
            <a:off x="5081016"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0" name="Text Placeholder 4">
            <a:extLst>
              <a:ext uri="{FF2B5EF4-FFF2-40B4-BE49-F238E27FC236}">
                <a16:creationId xmlns:a16="http://schemas.microsoft.com/office/drawing/2014/main" id="{2205D203-14B5-724F-A0A7-0CD036951615}"/>
              </a:ext>
            </a:extLst>
          </p:cNvPr>
          <p:cNvSpPr>
            <a:spLocks noGrp="1"/>
          </p:cNvSpPr>
          <p:nvPr>
            <p:ph type="body" sz="quarter" idx="45" hasCustomPrompt="1"/>
          </p:nvPr>
        </p:nvSpPr>
        <p:spPr>
          <a:xfrm>
            <a:off x="5081016"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1" name="Text Placeholder 4">
            <a:extLst>
              <a:ext uri="{FF2B5EF4-FFF2-40B4-BE49-F238E27FC236}">
                <a16:creationId xmlns:a16="http://schemas.microsoft.com/office/drawing/2014/main" id="{828EA38F-B623-2040-9EC9-6F77854910DC}"/>
              </a:ext>
            </a:extLst>
          </p:cNvPr>
          <p:cNvSpPr>
            <a:spLocks noGrp="1"/>
          </p:cNvSpPr>
          <p:nvPr>
            <p:ph type="body" sz="quarter" idx="46" hasCustomPrompt="1"/>
          </p:nvPr>
        </p:nvSpPr>
        <p:spPr>
          <a:xfrm>
            <a:off x="5081016"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7" name="Text Placeholder 4">
            <a:extLst>
              <a:ext uri="{FF2B5EF4-FFF2-40B4-BE49-F238E27FC236}">
                <a16:creationId xmlns:a16="http://schemas.microsoft.com/office/drawing/2014/main" id="{52426724-6F47-B94F-AC02-8BC4BB3C3BD1}"/>
              </a:ext>
            </a:extLst>
          </p:cNvPr>
          <p:cNvSpPr>
            <a:spLocks noGrp="1"/>
          </p:cNvSpPr>
          <p:nvPr>
            <p:ph type="body" sz="quarter" idx="47" hasCustomPrompt="1"/>
          </p:nvPr>
        </p:nvSpPr>
        <p:spPr>
          <a:xfrm>
            <a:off x="5081016"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8" name="Text Placeholder 4">
            <a:extLst>
              <a:ext uri="{FF2B5EF4-FFF2-40B4-BE49-F238E27FC236}">
                <a16:creationId xmlns:a16="http://schemas.microsoft.com/office/drawing/2014/main" id="{F5427561-8FD0-B04D-82D4-BDD1AFFF0B6D}"/>
              </a:ext>
            </a:extLst>
          </p:cNvPr>
          <p:cNvSpPr>
            <a:spLocks noGrp="1"/>
          </p:cNvSpPr>
          <p:nvPr>
            <p:ph type="body" sz="quarter" idx="48" hasCustomPrompt="1"/>
          </p:nvPr>
        </p:nvSpPr>
        <p:spPr>
          <a:xfrm>
            <a:off x="5081016"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9" name="Text Placeholder 4">
            <a:extLst>
              <a:ext uri="{FF2B5EF4-FFF2-40B4-BE49-F238E27FC236}">
                <a16:creationId xmlns:a16="http://schemas.microsoft.com/office/drawing/2014/main" id="{78E4699F-850E-F143-BFC9-DF94CC02AC98}"/>
              </a:ext>
            </a:extLst>
          </p:cNvPr>
          <p:cNvSpPr>
            <a:spLocks noGrp="1"/>
          </p:cNvSpPr>
          <p:nvPr>
            <p:ph type="body" sz="quarter" idx="49" hasCustomPrompt="1"/>
          </p:nvPr>
        </p:nvSpPr>
        <p:spPr>
          <a:xfrm>
            <a:off x="5081016"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0" name="Text Placeholder 4">
            <a:extLst>
              <a:ext uri="{FF2B5EF4-FFF2-40B4-BE49-F238E27FC236}">
                <a16:creationId xmlns:a16="http://schemas.microsoft.com/office/drawing/2014/main" id="{C33AB0A0-F467-CD43-9535-4C280E4F84FF}"/>
              </a:ext>
            </a:extLst>
          </p:cNvPr>
          <p:cNvSpPr>
            <a:spLocks noGrp="1"/>
          </p:cNvSpPr>
          <p:nvPr>
            <p:ph type="body" sz="quarter" idx="50" hasCustomPrompt="1"/>
          </p:nvPr>
        </p:nvSpPr>
        <p:spPr>
          <a:xfrm>
            <a:off x="5081016"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1497883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Contact List-2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26" name="Rectangle 25">
            <a:extLst>
              <a:ext uri="{FF2B5EF4-FFF2-40B4-BE49-F238E27FC236}">
                <a16:creationId xmlns:a16="http://schemas.microsoft.com/office/drawing/2014/main" id="{CB84FFAE-CB3C-3F40-B7CE-E2FD2D899175}"/>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4D1035-C5A4-E04A-87EF-3D0C5BC04166}"/>
              </a:ext>
            </a:extLst>
          </p:cNvPr>
          <p:cNvSpPr/>
          <p:nvPr userDrawn="1"/>
        </p:nvSpPr>
        <p:spPr>
          <a:xfrm rot="10800000" flipV="1">
            <a:off x="713744"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3992237-1D32-9B42-A46C-890F871306E6}"/>
              </a:ext>
            </a:extLst>
          </p:cNvPr>
          <p:cNvSpPr/>
          <p:nvPr userDrawn="1"/>
        </p:nvSpPr>
        <p:spPr>
          <a:xfrm rot="10800000" flipV="1">
            <a:off x="4947416" y="1691982"/>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a:extLst>
              <a:ext uri="{FF2B5EF4-FFF2-40B4-BE49-F238E27FC236}">
                <a16:creationId xmlns:a16="http://schemas.microsoft.com/office/drawing/2014/main" id="{04E2AA02-4BEC-BD43-B242-DDF4141D1F1F}"/>
              </a:ext>
            </a:extLst>
          </p:cNvPr>
          <p:cNvSpPr>
            <a:spLocks noGrp="1"/>
          </p:cNvSpPr>
          <p:nvPr>
            <p:ph type="body" sz="quarter" idx="22" hasCustomPrompt="1"/>
          </p:nvPr>
        </p:nvSpPr>
        <p:spPr>
          <a:xfrm>
            <a:off x="838200"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2" name="Text Placeholder 4">
            <a:extLst>
              <a:ext uri="{FF2B5EF4-FFF2-40B4-BE49-F238E27FC236}">
                <a16:creationId xmlns:a16="http://schemas.microsoft.com/office/drawing/2014/main" id="{276DD466-1F8A-8549-83DF-8E0A9D0C5455}"/>
              </a:ext>
            </a:extLst>
          </p:cNvPr>
          <p:cNvSpPr>
            <a:spLocks noGrp="1"/>
          </p:cNvSpPr>
          <p:nvPr>
            <p:ph type="body" sz="quarter" idx="23" hasCustomPrompt="1"/>
          </p:nvPr>
        </p:nvSpPr>
        <p:spPr>
          <a:xfrm>
            <a:off x="838200"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23" name="Text Placeholder 4">
            <a:extLst>
              <a:ext uri="{FF2B5EF4-FFF2-40B4-BE49-F238E27FC236}">
                <a16:creationId xmlns:a16="http://schemas.microsoft.com/office/drawing/2014/main" id="{D6A127C3-329A-8A4B-9AE0-1FF076487469}"/>
              </a:ext>
            </a:extLst>
          </p:cNvPr>
          <p:cNvSpPr>
            <a:spLocks noGrp="1"/>
          </p:cNvSpPr>
          <p:nvPr>
            <p:ph type="body" sz="quarter" idx="24" hasCustomPrompt="1"/>
          </p:nvPr>
        </p:nvSpPr>
        <p:spPr>
          <a:xfrm>
            <a:off x="838200"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24" name="Text Placeholder 4">
            <a:extLst>
              <a:ext uri="{FF2B5EF4-FFF2-40B4-BE49-F238E27FC236}">
                <a16:creationId xmlns:a16="http://schemas.microsoft.com/office/drawing/2014/main" id="{93C6CD29-CF27-AA46-99EA-5C141B93D388}"/>
              </a:ext>
            </a:extLst>
          </p:cNvPr>
          <p:cNvSpPr>
            <a:spLocks noGrp="1"/>
          </p:cNvSpPr>
          <p:nvPr>
            <p:ph type="body" sz="quarter" idx="25" hasCustomPrompt="1"/>
          </p:nvPr>
        </p:nvSpPr>
        <p:spPr>
          <a:xfrm>
            <a:off x="838200"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25" name="Text Placeholder 4">
            <a:extLst>
              <a:ext uri="{FF2B5EF4-FFF2-40B4-BE49-F238E27FC236}">
                <a16:creationId xmlns:a16="http://schemas.microsoft.com/office/drawing/2014/main" id="{88A0FC10-E2D8-C84E-AB89-00867383E962}"/>
              </a:ext>
            </a:extLst>
          </p:cNvPr>
          <p:cNvSpPr>
            <a:spLocks noGrp="1"/>
          </p:cNvSpPr>
          <p:nvPr>
            <p:ph type="body" sz="quarter" idx="39" hasCustomPrompt="1"/>
          </p:nvPr>
        </p:nvSpPr>
        <p:spPr>
          <a:xfrm>
            <a:off x="838200"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29" name="Text Placeholder 4">
            <a:extLst>
              <a:ext uri="{FF2B5EF4-FFF2-40B4-BE49-F238E27FC236}">
                <a16:creationId xmlns:a16="http://schemas.microsoft.com/office/drawing/2014/main" id="{841BC91A-977D-7842-9486-89572B4A0269}"/>
              </a:ext>
            </a:extLst>
          </p:cNvPr>
          <p:cNvSpPr>
            <a:spLocks noGrp="1"/>
          </p:cNvSpPr>
          <p:nvPr>
            <p:ph type="body" sz="quarter" idx="40" hasCustomPrompt="1"/>
          </p:nvPr>
        </p:nvSpPr>
        <p:spPr>
          <a:xfrm>
            <a:off x="838200"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5" name="Text Placeholder 4">
            <a:extLst>
              <a:ext uri="{FF2B5EF4-FFF2-40B4-BE49-F238E27FC236}">
                <a16:creationId xmlns:a16="http://schemas.microsoft.com/office/drawing/2014/main" id="{911E4464-6442-6547-9A7E-96D2348A07BC}"/>
              </a:ext>
            </a:extLst>
          </p:cNvPr>
          <p:cNvSpPr>
            <a:spLocks noGrp="1"/>
          </p:cNvSpPr>
          <p:nvPr>
            <p:ph type="body" sz="quarter" idx="41" hasCustomPrompt="1"/>
          </p:nvPr>
        </p:nvSpPr>
        <p:spPr>
          <a:xfrm>
            <a:off x="838200"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6" name="Text Placeholder 4">
            <a:extLst>
              <a:ext uri="{FF2B5EF4-FFF2-40B4-BE49-F238E27FC236}">
                <a16:creationId xmlns:a16="http://schemas.microsoft.com/office/drawing/2014/main" id="{73E18F42-1B2C-A14A-A54F-7AA9FCFF731C}"/>
              </a:ext>
            </a:extLst>
          </p:cNvPr>
          <p:cNvSpPr>
            <a:spLocks noGrp="1"/>
          </p:cNvSpPr>
          <p:nvPr>
            <p:ph type="body" sz="quarter" idx="42" hasCustomPrompt="1"/>
          </p:nvPr>
        </p:nvSpPr>
        <p:spPr>
          <a:xfrm>
            <a:off x="838200"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8" name="Text Placeholder 4">
            <a:extLst>
              <a:ext uri="{FF2B5EF4-FFF2-40B4-BE49-F238E27FC236}">
                <a16:creationId xmlns:a16="http://schemas.microsoft.com/office/drawing/2014/main" id="{000325EE-3879-E44E-9196-3267761E1AF2}"/>
              </a:ext>
            </a:extLst>
          </p:cNvPr>
          <p:cNvSpPr>
            <a:spLocks noGrp="1"/>
          </p:cNvSpPr>
          <p:nvPr>
            <p:ph type="body" sz="quarter" idx="43" hasCustomPrompt="1"/>
          </p:nvPr>
        </p:nvSpPr>
        <p:spPr>
          <a:xfrm>
            <a:off x="5081016" y="180235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9" name="Text Placeholder 4">
            <a:extLst>
              <a:ext uri="{FF2B5EF4-FFF2-40B4-BE49-F238E27FC236}">
                <a16:creationId xmlns:a16="http://schemas.microsoft.com/office/drawing/2014/main" id="{B96BE9B7-EABB-284F-8FA2-EFBD7A2E7D94}"/>
              </a:ext>
            </a:extLst>
          </p:cNvPr>
          <p:cNvSpPr>
            <a:spLocks noGrp="1"/>
          </p:cNvSpPr>
          <p:nvPr>
            <p:ph type="body" sz="quarter" idx="44" hasCustomPrompt="1"/>
          </p:nvPr>
        </p:nvSpPr>
        <p:spPr>
          <a:xfrm>
            <a:off x="5081016" y="20509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0" name="Text Placeholder 4">
            <a:extLst>
              <a:ext uri="{FF2B5EF4-FFF2-40B4-BE49-F238E27FC236}">
                <a16:creationId xmlns:a16="http://schemas.microsoft.com/office/drawing/2014/main" id="{2205D203-14B5-724F-A0A7-0CD036951615}"/>
              </a:ext>
            </a:extLst>
          </p:cNvPr>
          <p:cNvSpPr>
            <a:spLocks noGrp="1"/>
          </p:cNvSpPr>
          <p:nvPr>
            <p:ph type="body" sz="quarter" idx="45" hasCustomPrompt="1"/>
          </p:nvPr>
        </p:nvSpPr>
        <p:spPr>
          <a:xfrm>
            <a:off x="5081016" y="219254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1" name="Text Placeholder 4">
            <a:extLst>
              <a:ext uri="{FF2B5EF4-FFF2-40B4-BE49-F238E27FC236}">
                <a16:creationId xmlns:a16="http://schemas.microsoft.com/office/drawing/2014/main" id="{828EA38F-B623-2040-9EC9-6F77854910DC}"/>
              </a:ext>
            </a:extLst>
          </p:cNvPr>
          <p:cNvSpPr>
            <a:spLocks noGrp="1"/>
          </p:cNvSpPr>
          <p:nvPr>
            <p:ph type="body" sz="quarter" idx="46" hasCustomPrompt="1"/>
          </p:nvPr>
        </p:nvSpPr>
        <p:spPr>
          <a:xfrm>
            <a:off x="5081016" y="247514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7" name="Text Placeholder 4">
            <a:extLst>
              <a:ext uri="{FF2B5EF4-FFF2-40B4-BE49-F238E27FC236}">
                <a16:creationId xmlns:a16="http://schemas.microsoft.com/office/drawing/2014/main" id="{52426724-6F47-B94F-AC02-8BC4BB3C3BD1}"/>
              </a:ext>
            </a:extLst>
          </p:cNvPr>
          <p:cNvSpPr>
            <a:spLocks noGrp="1"/>
          </p:cNvSpPr>
          <p:nvPr>
            <p:ph type="body" sz="quarter" idx="47" hasCustomPrompt="1"/>
          </p:nvPr>
        </p:nvSpPr>
        <p:spPr>
          <a:xfrm>
            <a:off x="5081016" y="26127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8" name="Text Placeholder 4">
            <a:extLst>
              <a:ext uri="{FF2B5EF4-FFF2-40B4-BE49-F238E27FC236}">
                <a16:creationId xmlns:a16="http://schemas.microsoft.com/office/drawing/2014/main" id="{F5427561-8FD0-B04D-82D4-BDD1AFFF0B6D}"/>
              </a:ext>
            </a:extLst>
          </p:cNvPr>
          <p:cNvSpPr>
            <a:spLocks noGrp="1"/>
          </p:cNvSpPr>
          <p:nvPr>
            <p:ph type="body" sz="quarter" idx="48" hasCustomPrompt="1"/>
          </p:nvPr>
        </p:nvSpPr>
        <p:spPr>
          <a:xfrm>
            <a:off x="5081016" y="27503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9" name="Text Placeholder 4">
            <a:extLst>
              <a:ext uri="{FF2B5EF4-FFF2-40B4-BE49-F238E27FC236}">
                <a16:creationId xmlns:a16="http://schemas.microsoft.com/office/drawing/2014/main" id="{78E4699F-850E-F143-BFC9-DF94CC02AC98}"/>
              </a:ext>
            </a:extLst>
          </p:cNvPr>
          <p:cNvSpPr>
            <a:spLocks noGrp="1"/>
          </p:cNvSpPr>
          <p:nvPr>
            <p:ph type="body" sz="quarter" idx="49" hasCustomPrompt="1"/>
          </p:nvPr>
        </p:nvSpPr>
        <p:spPr>
          <a:xfrm>
            <a:off x="5081016" y="288802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0" name="Text Placeholder 4">
            <a:extLst>
              <a:ext uri="{FF2B5EF4-FFF2-40B4-BE49-F238E27FC236}">
                <a16:creationId xmlns:a16="http://schemas.microsoft.com/office/drawing/2014/main" id="{C33AB0A0-F467-CD43-9535-4C280E4F84FF}"/>
              </a:ext>
            </a:extLst>
          </p:cNvPr>
          <p:cNvSpPr>
            <a:spLocks noGrp="1"/>
          </p:cNvSpPr>
          <p:nvPr>
            <p:ph type="body" sz="quarter" idx="50" hasCustomPrompt="1"/>
          </p:nvPr>
        </p:nvSpPr>
        <p:spPr>
          <a:xfrm>
            <a:off x="5081016" y="233411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29044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Contact List-3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FB800F-1110-F441-B8D4-71E4E63C2E7D}"/>
              </a:ext>
            </a:extLst>
          </p:cNvPr>
          <p:cNvSpPr/>
          <p:nvPr userDrawn="1"/>
        </p:nvSpPr>
        <p:spPr>
          <a:xfrm rot="10800000" flipV="1">
            <a:off x="713744"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EF8397-ACF6-FE40-BC01-CEBB21AD5CA6}"/>
              </a:ext>
            </a:extLst>
          </p:cNvPr>
          <p:cNvSpPr/>
          <p:nvPr userDrawn="1"/>
        </p:nvSpPr>
        <p:spPr>
          <a:xfrm rot="10800000" flipV="1">
            <a:off x="4947416"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2794140"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2927740"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2927740"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2927740"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2927740"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2927740"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2927740"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2927740"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2927740"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201382790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Contact List-3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FB800F-1110-F441-B8D4-71E4E63C2E7D}"/>
              </a:ext>
            </a:extLst>
          </p:cNvPr>
          <p:cNvSpPr/>
          <p:nvPr userDrawn="1"/>
        </p:nvSpPr>
        <p:spPr>
          <a:xfrm rot="10800000" flipV="1">
            <a:off x="713744"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EF8397-ACF6-FE40-BC01-CEBB21AD5CA6}"/>
              </a:ext>
            </a:extLst>
          </p:cNvPr>
          <p:cNvSpPr/>
          <p:nvPr userDrawn="1"/>
        </p:nvSpPr>
        <p:spPr>
          <a:xfrm rot="10800000" flipV="1">
            <a:off x="4947416"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2794140"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2927740"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2927740"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2927740"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2927740"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2927740"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2927740"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2927740"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2927740"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9954886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Contact List-4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FB800F-1110-F441-B8D4-71E4E63C2E7D}"/>
              </a:ext>
            </a:extLst>
          </p:cNvPr>
          <p:cNvSpPr/>
          <p:nvPr userDrawn="1"/>
        </p:nvSpPr>
        <p:spPr>
          <a:xfrm rot="10800000" flipV="1">
            <a:off x="713744"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EF8397-ACF6-FE40-BC01-CEBB21AD5CA6}"/>
              </a:ext>
            </a:extLst>
          </p:cNvPr>
          <p:cNvSpPr/>
          <p:nvPr userDrawn="1"/>
        </p:nvSpPr>
        <p:spPr>
          <a:xfrm rot="10800000" flipV="1">
            <a:off x="4947416"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42305363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Contact List-4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FB800F-1110-F441-B8D4-71E4E63C2E7D}"/>
              </a:ext>
            </a:extLst>
          </p:cNvPr>
          <p:cNvSpPr/>
          <p:nvPr userDrawn="1"/>
        </p:nvSpPr>
        <p:spPr>
          <a:xfrm rot="10800000" flipV="1">
            <a:off x="713744"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EF8397-ACF6-FE40-BC01-CEBB21AD5CA6}"/>
              </a:ext>
            </a:extLst>
          </p:cNvPr>
          <p:cNvSpPr/>
          <p:nvPr userDrawn="1"/>
        </p:nvSpPr>
        <p:spPr>
          <a:xfrm rot="10800000" flipV="1">
            <a:off x="4947416" y="611507"/>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721880"/>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970497"/>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1112066"/>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139467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53229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66992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807548"/>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125363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2610995"/>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2721368"/>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2969985"/>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311155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339416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35317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3669410"/>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380703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325312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Tree>
    <p:extLst>
      <p:ext uri="{BB962C8B-B14F-4D97-AF65-F5344CB8AC3E}">
        <p14:creationId xmlns:p14="http://schemas.microsoft.com/office/powerpoint/2010/main" val="2186568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en-Contact List-5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5" name="Rectangle 84">
            <a:extLst>
              <a:ext uri="{FF2B5EF4-FFF2-40B4-BE49-F238E27FC236}">
                <a16:creationId xmlns:a16="http://schemas.microsoft.com/office/drawing/2014/main" id="{69A5471E-D7C6-CF40-9FE1-FE6B2BD4DBDC}"/>
              </a:ext>
            </a:extLst>
          </p:cNvPr>
          <p:cNvSpPr/>
          <p:nvPr userDrawn="1"/>
        </p:nvSpPr>
        <p:spPr>
          <a:xfrm rot="10800000" flipV="1">
            <a:off x="4933564" y="18731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78F4B4E-C01D-4B49-A349-3D90FCAF43F1}"/>
              </a:ext>
            </a:extLst>
          </p:cNvPr>
          <p:cNvSpPr/>
          <p:nvPr userDrawn="1"/>
        </p:nvSpPr>
        <p:spPr>
          <a:xfrm rot="10800000" flipV="1">
            <a:off x="701552" y="195778"/>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75" name="Text Placeholder 4">
            <a:extLst>
              <a:ext uri="{FF2B5EF4-FFF2-40B4-BE49-F238E27FC236}">
                <a16:creationId xmlns:a16="http://schemas.microsoft.com/office/drawing/2014/main" id="{9C9B2315-27C3-074C-B1F7-69552FAF2156}"/>
              </a:ext>
            </a:extLst>
          </p:cNvPr>
          <p:cNvSpPr>
            <a:spLocks noGrp="1"/>
          </p:cNvSpPr>
          <p:nvPr>
            <p:ph type="body" sz="quarter" idx="67" hasCustomPrompt="1"/>
          </p:nvPr>
        </p:nvSpPr>
        <p:spPr>
          <a:xfrm>
            <a:off x="2940370"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6" name="Text Placeholder 4">
            <a:extLst>
              <a:ext uri="{FF2B5EF4-FFF2-40B4-BE49-F238E27FC236}">
                <a16:creationId xmlns:a16="http://schemas.microsoft.com/office/drawing/2014/main" id="{C4B064F1-A70A-FA49-AA66-FD93C16E82A4}"/>
              </a:ext>
            </a:extLst>
          </p:cNvPr>
          <p:cNvSpPr>
            <a:spLocks noGrp="1"/>
          </p:cNvSpPr>
          <p:nvPr>
            <p:ph type="body" sz="quarter" idx="68" hasCustomPrompt="1"/>
          </p:nvPr>
        </p:nvSpPr>
        <p:spPr>
          <a:xfrm>
            <a:off x="2940370"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7" name="Text Placeholder 4">
            <a:extLst>
              <a:ext uri="{FF2B5EF4-FFF2-40B4-BE49-F238E27FC236}">
                <a16:creationId xmlns:a16="http://schemas.microsoft.com/office/drawing/2014/main" id="{78938F55-7548-4141-B458-BECB40370A32}"/>
              </a:ext>
            </a:extLst>
          </p:cNvPr>
          <p:cNvSpPr>
            <a:spLocks noGrp="1"/>
          </p:cNvSpPr>
          <p:nvPr>
            <p:ph type="body" sz="quarter" idx="69" hasCustomPrompt="1"/>
          </p:nvPr>
        </p:nvSpPr>
        <p:spPr>
          <a:xfrm>
            <a:off x="2940370"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78" name="Text Placeholder 4">
            <a:extLst>
              <a:ext uri="{FF2B5EF4-FFF2-40B4-BE49-F238E27FC236}">
                <a16:creationId xmlns:a16="http://schemas.microsoft.com/office/drawing/2014/main" id="{E874E5BB-DFEF-E048-A73E-068280340020}"/>
              </a:ext>
            </a:extLst>
          </p:cNvPr>
          <p:cNvSpPr>
            <a:spLocks noGrp="1"/>
          </p:cNvSpPr>
          <p:nvPr>
            <p:ph type="body" sz="quarter" idx="70" hasCustomPrompt="1"/>
          </p:nvPr>
        </p:nvSpPr>
        <p:spPr>
          <a:xfrm>
            <a:off x="2940370"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901A1E23-C6B7-DA44-A8FC-6AC0DC64D48D}"/>
              </a:ext>
            </a:extLst>
          </p:cNvPr>
          <p:cNvSpPr>
            <a:spLocks noGrp="1"/>
          </p:cNvSpPr>
          <p:nvPr>
            <p:ph type="body" sz="quarter" idx="71" hasCustomPrompt="1"/>
          </p:nvPr>
        </p:nvSpPr>
        <p:spPr>
          <a:xfrm>
            <a:off x="2940370"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66012EA9-2A2B-2E42-ADCA-761582A1DCD7}"/>
              </a:ext>
            </a:extLst>
          </p:cNvPr>
          <p:cNvSpPr>
            <a:spLocks noGrp="1"/>
          </p:cNvSpPr>
          <p:nvPr>
            <p:ph type="body" sz="quarter" idx="72" hasCustomPrompt="1"/>
          </p:nvPr>
        </p:nvSpPr>
        <p:spPr>
          <a:xfrm>
            <a:off x="2940370"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CEEA7AC6-42E1-AE42-B06E-B5033DCB8DE6}"/>
              </a:ext>
            </a:extLst>
          </p:cNvPr>
          <p:cNvSpPr>
            <a:spLocks noGrp="1"/>
          </p:cNvSpPr>
          <p:nvPr>
            <p:ph type="body" sz="quarter" idx="73" hasCustomPrompt="1"/>
          </p:nvPr>
        </p:nvSpPr>
        <p:spPr>
          <a:xfrm>
            <a:off x="2940370"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82" name="Text Placeholder 4">
            <a:extLst>
              <a:ext uri="{FF2B5EF4-FFF2-40B4-BE49-F238E27FC236}">
                <a16:creationId xmlns:a16="http://schemas.microsoft.com/office/drawing/2014/main" id="{8BC42F8A-78E8-E749-B9B7-F74FE258FBBA}"/>
              </a:ext>
            </a:extLst>
          </p:cNvPr>
          <p:cNvSpPr>
            <a:spLocks noGrp="1"/>
          </p:cNvSpPr>
          <p:nvPr>
            <p:ph type="body" sz="quarter" idx="74" hasCustomPrompt="1"/>
          </p:nvPr>
        </p:nvSpPr>
        <p:spPr>
          <a:xfrm>
            <a:off x="2940370"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86" name="Rectangle 85">
            <a:extLst>
              <a:ext uri="{FF2B5EF4-FFF2-40B4-BE49-F238E27FC236}">
                <a16:creationId xmlns:a16="http://schemas.microsoft.com/office/drawing/2014/main" id="{4FD5764A-53A1-2C4A-879D-2AF189708C3A}"/>
              </a:ext>
            </a:extLst>
          </p:cNvPr>
          <p:cNvSpPr/>
          <p:nvPr userDrawn="1"/>
        </p:nvSpPr>
        <p:spPr>
          <a:xfrm rot="10800000" flipV="1">
            <a:off x="2819400"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4486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Speakers-2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13" name="Rectangle 12">
            <a:extLst>
              <a:ext uri="{FF2B5EF4-FFF2-40B4-BE49-F238E27FC236}">
                <a16:creationId xmlns:a16="http://schemas.microsoft.com/office/drawing/2014/main" id="{AC435157-5F77-F44E-A6A5-9E66C2A29CF1}"/>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EEDD35A-B634-F94C-A68B-6F7EE3CA338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
        <p:nvSpPr>
          <p:cNvPr id="77" name="Picture Placeholder 2">
            <a:extLst>
              <a:ext uri="{FF2B5EF4-FFF2-40B4-BE49-F238E27FC236}">
                <a16:creationId xmlns:a16="http://schemas.microsoft.com/office/drawing/2014/main" id="{3C184D2F-9025-2D4E-8407-793A40EAF8A5}"/>
              </a:ext>
            </a:extLst>
          </p:cNvPr>
          <p:cNvSpPr>
            <a:spLocks noGrp="1"/>
          </p:cNvSpPr>
          <p:nvPr>
            <p:ph type="pic" sz="quarter" idx="29" hasCustomPrompt="1"/>
          </p:nvPr>
        </p:nvSpPr>
        <p:spPr>
          <a:xfrm>
            <a:off x="1900881" y="974439"/>
            <a:ext cx="1752597" cy="1542605"/>
          </a:xfrm>
        </p:spPr>
        <p:txBody>
          <a:bodyPr anchor="ctr">
            <a:normAutofit/>
          </a:bodyPr>
          <a:lstStyle>
            <a:lvl1pPr algn="ctr">
              <a:defRPr sz="1800"/>
            </a:lvl1pPr>
          </a:lstStyle>
          <a:p>
            <a:r>
              <a:rPr lang="en-US" dirty="0"/>
              <a:t>Insert Photo</a:t>
            </a:r>
          </a:p>
        </p:txBody>
      </p:sp>
      <p:grpSp>
        <p:nvGrpSpPr>
          <p:cNvPr id="78" name="Group 77">
            <a:extLst>
              <a:ext uri="{FF2B5EF4-FFF2-40B4-BE49-F238E27FC236}">
                <a16:creationId xmlns:a16="http://schemas.microsoft.com/office/drawing/2014/main" id="{AA7D5B40-3944-F945-9B99-9C9C5B9BB8E6}"/>
              </a:ext>
            </a:extLst>
          </p:cNvPr>
          <p:cNvGrpSpPr/>
          <p:nvPr userDrawn="1"/>
        </p:nvGrpSpPr>
        <p:grpSpPr>
          <a:xfrm>
            <a:off x="1825853" y="883330"/>
            <a:ext cx="609600" cy="1219200"/>
            <a:chOff x="1981200" y="1276350"/>
            <a:chExt cx="609600" cy="1219200"/>
          </a:xfrm>
        </p:grpSpPr>
        <p:cxnSp>
          <p:nvCxnSpPr>
            <p:cNvPr id="79" name="Straight Connector 78">
              <a:extLst>
                <a:ext uri="{FF2B5EF4-FFF2-40B4-BE49-F238E27FC236}">
                  <a16:creationId xmlns:a16="http://schemas.microsoft.com/office/drawing/2014/main" id="{7F72AA34-A5E3-B24F-B5C7-7AED9564EBEE}"/>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6E82B5B-7DC8-8D4C-A6A0-E2E931B88D86}"/>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5" name="Picture Placeholder 2">
            <a:extLst>
              <a:ext uri="{FF2B5EF4-FFF2-40B4-BE49-F238E27FC236}">
                <a16:creationId xmlns:a16="http://schemas.microsoft.com/office/drawing/2014/main" id="{A01062F6-D407-884B-A7C5-9C63A4355DB7}"/>
              </a:ext>
            </a:extLst>
          </p:cNvPr>
          <p:cNvSpPr>
            <a:spLocks noGrp="1"/>
          </p:cNvSpPr>
          <p:nvPr>
            <p:ph type="pic" sz="quarter" idx="33" hasCustomPrompt="1"/>
          </p:nvPr>
        </p:nvSpPr>
        <p:spPr>
          <a:xfrm>
            <a:off x="5105400" y="974439"/>
            <a:ext cx="1752597" cy="1542605"/>
          </a:xfrm>
        </p:spPr>
        <p:txBody>
          <a:bodyPr anchor="ctr">
            <a:normAutofit/>
          </a:bodyPr>
          <a:lstStyle>
            <a:lvl1pPr algn="ctr">
              <a:defRPr sz="1800"/>
            </a:lvl1pPr>
          </a:lstStyle>
          <a:p>
            <a:r>
              <a:rPr lang="en-US" dirty="0"/>
              <a:t>Insert Photo</a:t>
            </a:r>
          </a:p>
        </p:txBody>
      </p:sp>
      <p:grpSp>
        <p:nvGrpSpPr>
          <p:cNvPr id="86" name="Group 85">
            <a:extLst>
              <a:ext uri="{FF2B5EF4-FFF2-40B4-BE49-F238E27FC236}">
                <a16:creationId xmlns:a16="http://schemas.microsoft.com/office/drawing/2014/main" id="{F8C308D8-F79B-7049-974F-303D0D33F792}"/>
              </a:ext>
            </a:extLst>
          </p:cNvPr>
          <p:cNvGrpSpPr/>
          <p:nvPr userDrawn="1"/>
        </p:nvGrpSpPr>
        <p:grpSpPr>
          <a:xfrm>
            <a:off x="5030372" y="883330"/>
            <a:ext cx="609600" cy="1219200"/>
            <a:chOff x="1981200" y="1276350"/>
            <a:chExt cx="609600" cy="1219200"/>
          </a:xfrm>
        </p:grpSpPr>
        <p:cxnSp>
          <p:nvCxnSpPr>
            <p:cNvPr id="87" name="Straight Connector 86">
              <a:extLst>
                <a:ext uri="{FF2B5EF4-FFF2-40B4-BE49-F238E27FC236}">
                  <a16:creationId xmlns:a16="http://schemas.microsoft.com/office/drawing/2014/main" id="{1F9C38E6-6438-E244-9750-E6DB6C5B40F0}"/>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0A02F47-206F-0E4C-9F26-D2C3A24CC780}"/>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1" name="Text Placeholder 4">
            <a:extLst>
              <a:ext uri="{FF2B5EF4-FFF2-40B4-BE49-F238E27FC236}">
                <a16:creationId xmlns:a16="http://schemas.microsoft.com/office/drawing/2014/main" id="{95A0A73C-55C7-6641-AB79-777B68214332}"/>
              </a:ext>
            </a:extLst>
          </p:cNvPr>
          <p:cNvSpPr>
            <a:spLocks noGrp="1"/>
          </p:cNvSpPr>
          <p:nvPr>
            <p:ph type="body" sz="quarter" idx="17" hasCustomPrompt="1"/>
          </p:nvPr>
        </p:nvSpPr>
        <p:spPr>
          <a:xfrm>
            <a:off x="1900881" y="2637871"/>
            <a:ext cx="2883461" cy="233729"/>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2" name="Text Placeholder 4">
            <a:extLst>
              <a:ext uri="{FF2B5EF4-FFF2-40B4-BE49-F238E27FC236}">
                <a16:creationId xmlns:a16="http://schemas.microsoft.com/office/drawing/2014/main" id="{A4F95D22-951B-734D-AC1A-11BB5F7EC759}"/>
              </a:ext>
            </a:extLst>
          </p:cNvPr>
          <p:cNvSpPr>
            <a:spLocks noGrp="1"/>
          </p:cNvSpPr>
          <p:nvPr>
            <p:ph type="body" sz="quarter" idx="23" hasCustomPrompt="1"/>
          </p:nvPr>
        </p:nvSpPr>
        <p:spPr>
          <a:xfrm>
            <a:off x="1900881" y="2861372"/>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3" name="Text Placeholder 4">
            <a:extLst>
              <a:ext uri="{FF2B5EF4-FFF2-40B4-BE49-F238E27FC236}">
                <a16:creationId xmlns:a16="http://schemas.microsoft.com/office/drawing/2014/main" id="{A5DC1E7D-83B9-1444-9256-6A114DEC1941}"/>
              </a:ext>
            </a:extLst>
          </p:cNvPr>
          <p:cNvSpPr>
            <a:spLocks noGrp="1"/>
          </p:cNvSpPr>
          <p:nvPr>
            <p:ph type="body" sz="quarter" idx="25" hasCustomPrompt="1"/>
          </p:nvPr>
        </p:nvSpPr>
        <p:spPr>
          <a:xfrm>
            <a:off x="1900881" y="3004300"/>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4" name="Text Placeholder 4">
            <a:extLst>
              <a:ext uri="{FF2B5EF4-FFF2-40B4-BE49-F238E27FC236}">
                <a16:creationId xmlns:a16="http://schemas.microsoft.com/office/drawing/2014/main" id="{E942E8E1-1E54-8E4E-B506-5F611EA1D4DB}"/>
              </a:ext>
            </a:extLst>
          </p:cNvPr>
          <p:cNvSpPr>
            <a:spLocks noGrp="1"/>
          </p:cNvSpPr>
          <p:nvPr>
            <p:ph type="body" sz="quarter" idx="39" hasCustomPrompt="1"/>
          </p:nvPr>
        </p:nvSpPr>
        <p:spPr>
          <a:xfrm>
            <a:off x="1900881" y="3143284"/>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5" name="Text Placeholder 4">
            <a:extLst>
              <a:ext uri="{FF2B5EF4-FFF2-40B4-BE49-F238E27FC236}">
                <a16:creationId xmlns:a16="http://schemas.microsoft.com/office/drawing/2014/main" id="{419740B8-A598-D24C-8104-D6C61F5E20AB}"/>
              </a:ext>
            </a:extLst>
          </p:cNvPr>
          <p:cNvSpPr>
            <a:spLocks noGrp="1"/>
          </p:cNvSpPr>
          <p:nvPr>
            <p:ph type="body" sz="quarter" idx="40" hasCustomPrompt="1"/>
          </p:nvPr>
        </p:nvSpPr>
        <p:spPr>
          <a:xfrm>
            <a:off x="1900881" y="328226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6" name="Text Placeholder 4">
            <a:extLst>
              <a:ext uri="{FF2B5EF4-FFF2-40B4-BE49-F238E27FC236}">
                <a16:creationId xmlns:a16="http://schemas.microsoft.com/office/drawing/2014/main" id="{5C5A0A70-6B31-2449-AAC8-24C0DEF6EF02}"/>
              </a:ext>
            </a:extLst>
          </p:cNvPr>
          <p:cNvSpPr>
            <a:spLocks noGrp="1"/>
          </p:cNvSpPr>
          <p:nvPr>
            <p:ph type="body" sz="quarter" idx="41" hasCustomPrompt="1"/>
          </p:nvPr>
        </p:nvSpPr>
        <p:spPr>
          <a:xfrm>
            <a:off x="1900881" y="3421253"/>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47" name="Text Placeholder 4">
            <a:extLst>
              <a:ext uri="{FF2B5EF4-FFF2-40B4-BE49-F238E27FC236}">
                <a16:creationId xmlns:a16="http://schemas.microsoft.com/office/drawing/2014/main" id="{4AD1DF83-5156-E646-849A-059B300518F1}"/>
              </a:ext>
            </a:extLst>
          </p:cNvPr>
          <p:cNvSpPr>
            <a:spLocks noGrp="1"/>
          </p:cNvSpPr>
          <p:nvPr>
            <p:ph type="body" sz="quarter" idx="42" hasCustomPrompt="1"/>
          </p:nvPr>
        </p:nvSpPr>
        <p:spPr>
          <a:xfrm>
            <a:off x="5105400" y="2637871"/>
            <a:ext cx="2883461" cy="233729"/>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8" name="Text Placeholder 4">
            <a:extLst>
              <a:ext uri="{FF2B5EF4-FFF2-40B4-BE49-F238E27FC236}">
                <a16:creationId xmlns:a16="http://schemas.microsoft.com/office/drawing/2014/main" id="{AB5F25E0-9708-E349-8417-7083DBCE32E0}"/>
              </a:ext>
            </a:extLst>
          </p:cNvPr>
          <p:cNvSpPr>
            <a:spLocks noGrp="1"/>
          </p:cNvSpPr>
          <p:nvPr>
            <p:ph type="body" sz="quarter" idx="43" hasCustomPrompt="1"/>
          </p:nvPr>
        </p:nvSpPr>
        <p:spPr>
          <a:xfrm>
            <a:off x="5105400" y="2861372"/>
            <a:ext cx="2883461" cy="8828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9" name="Text Placeholder 4">
            <a:extLst>
              <a:ext uri="{FF2B5EF4-FFF2-40B4-BE49-F238E27FC236}">
                <a16:creationId xmlns:a16="http://schemas.microsoft.com/office/drawing/2014/main" id="{B5CF512B-A5D6-2D41-94F1-166D32ABC01D}"/>
              </a:ext>
            </a:extLst>
          </p:cNvPr>
          <p:cNvSpPr>
            <a:spLocks noGrp="1"/>
          </p:cNvSpPr>
          <p:nvPr>
            <p:ph type="body" sz="quarter" idx="44" hasCustomPrompt="1"/>
          </p:nvPr>
        </p:nvSpPr>
        <p:spPr>
          <a:xfrm>
            <a:off x="5105400" y="3004300"/>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50" name="Text Placeholder 4">
            <a:extLst>
              <a:ext uri="{FF2B5EF4-FFF2-40B4-BE49-F238E27FC236}">
                <a16:creationId xmlns:a16="http://schemas.microsoft.com/office/drawing/2014/main" id="{02356230-57E0-AC44-A536-CC515764C545}"/>
              </a:ext>
            </a:extLst>
          </p:cNvPr>
          <p:cNvSpPr>
            <a:spLocks noGrp="1"/>
          </p:cNvSpPr>
          <p:nvPr>
            <p:ph type="body" sz="quarter" idx="45" hasCustomPrompt="1"/>
          </p:nvPr>
        </p:nvSpPr>
        <p:spPr>
          <a:xfrm>
            <a:off x="5105400" y="3143284"/>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1" name="Text Placeholder 4">
            <a:extLst>
              <a:ext uri="{FF2B5EF4-FFF2-40B4-BE49-F238E27FC236}">
                <a16:creationId xmlns:a16="http://schemas.microsoft.com/office/drawing/2014/main" id="{0336CE25-BD16-4141-876C-C6A54E45378F}"/>
              </a:ext>
            </a:extLst>
          </p:cNvPr>
          <p:cNvSpPr>
            <a:spLocks noGrp="1"/>
          </p:cNvSpPr>
          <p:nvPr>
            <p:ph type="body" sz="quarter" idx="46" hasCustomPrompt="1"/>
          </p:nvPr>
        </p:nvSpPr>
        <p:spPr>
          <a:xfrm>
            <a:off x="5105400" y="3282268"/>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2" name="Text Placeholder 4">
            <a:extLst>
              <a:ext uri="{FF2B5EF4-FFF2-40B4-BE49-F238E27FC236}">
                <a16:creationId xmlns:a16="http://schemas.microsoft.com/office/drawing/2014/main" id="{C2061B46-0F95-F249-84F6-3A82C2175219}"/>
              </a:ext>
            </a:extLst>
          </p:cNvPr>
          <p:cNvSpPr>
            <a:spLocks noGrp="1"/>
          </p:cNvSpPr>
          <p:nvPr>
            <p:ph type="body" sz="quarter" idx="47" hasCustomPrompt="1"/>
          </p:nvPr>
        </p:nvSpPr>
        <p:spPr>
          <a:xfrm>
            <a:off x="5105400" y="3421253"/>
            <a:ext cx="2883461" cy="84337"/>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Tree>
    <p:extLst>
      <p:ext uri="{BB962C8B-B14F-4D97-AF65-F5344CB8AC3E}">
        <p14:creationId xmlns:p14="http://schemas.microsoft.com/office/powerpoint/2010/main" val="3084656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Contact List-5 Name">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9A5471E-D7C6-CF40-9FE1-FE6B2BD4DBDC}"/>
              </a:ext>
            </a:extLst>
          </p:cNvPr>
          <p:cNvSpPr/>
          <p:nvPr userDrawn="1"/>
        </p:nvSpPr>
        <p:spPr>
          <a:xfrm rot="10800000" flipV="1">
            <a:off x="4933564" y="18731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78F4B4E-C01D-4B49-A349-3D90FCAF43F1}"/>
              </a:ext>
            </a:extLst>
          </p:cNvPr>
          <p:cNvSpPr/>
          <p:nvPr userDrawn="1"/>
        </p:nvSpPr>
        <p:spPr>
          <a:xfrm rot="10800000" flipV="1">
            <a:off x="701552" y="195778"/>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75" name="Text Placeholder 4">
            <a:extLst>
              <a:ext uri="{FF2B5EF4-FFF2-40B4-BE49-F238E27FC236}">
                <a16:creationId xmlns:a16="http://schemas.microsoft.com/office/drawing/2014/main" id="{9C9B2315-27C3-074C-B1F7-69552FAF2156}"/>
              </a:ext>
            </a:extLst>
          </p:cNvPr>
          <p:cNvSpPr>
            <a:spLocks noGrp="1"/>
          </p:cNvSpPr>
          <p:nvPr>
            <p:ph type="body" sz="quarter" idx="67" hasCustomPrompt="1"/>
          </p:nvPr>
        </p:nvSpPr>
        <p:spPr>
          <a:xfrm>
            <a:off x="2940370"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6" name="Text Placeholder 4">
            <a:extLst>
              <a:ext uri="{FF2B5EF4-FFF2-40B4-BE49-F238E27FC236}">
                <a16:creationId xmlns:a16="http://schemas.microsoft.com/office/drawing/2014/main" id="{C4B064F1-A70A-FA49-AA66-FD93C16E82A4}"/>
              </a:ext>
            </a:extLst>
          </p:cNvPr>
          <p:cNvSpPr>
            <a:spLocks noGrp="1"/>
          </p:cNvSpPr>
          <p:nvPr>
            <p:ph type="body" sz="quarter" idx="68" hasCustomPrompt="1"/>
          </p:nvPr>
        </p:nvSpPr>
        <p:spPr>
          <a:xfrm>
            <a:off x="2940370"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7" name="Text Placeholder 4">
            <a:extLst>
              <a:ext uri="{FF2B5EF4-FFF2-40B4-BE49-F238E27FC236}">
                <a16:creationId xmlns:a16="http://schemas.microsoft.com/office/drawing/2014/main" id="{78938F55-7548-4141-B458-BECB40370A32}"/>
              </a:ext>
            </a:extLst>
          </p:cNvPr>
          <p:cNvSpPr>
            <a:spLocks noGrp="1"/>
          </p:cNvSpPr>
          <p:nvPr>
            <p:ph type="body" sz="quarter" idx="69" hasCustomPrompt="1"/>
          </p:nvPr>
        </p:nvSpPr>
        <p:spPr>
          <a:xfrm>
            <a:off x="2940370"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78" name="Text Placeholder 4">
            <a:extLst>
              <a:ext uri="{FF2B5EF4-FFF2-40B4-BE49-F238E27FC236}">
                <a16:creationId xmlns:a16="http://schemas.microsoft.com/office/drawing/2014/main" id="{E874E5BB-DFEF-E048-A73E-068280340020}"/>
              </a:ext>
            </a:extLst>
          </p:cNvPr>
          <p:cNvSpPr>
            <a:spLocks noGrp="1"/>
          </p:cNvSpPr>
          <p:nvPr>
            <p:ph type="body" sz="quarter" idx="70" hasCustomPrompt="1"/>
          </p:nvPr>
        </p:nvSpPr>
        <p:spPr>
          <a:xfrm>
            <a:off x="2940370"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901A1E23-C6B7-DA44-A8FC-6AC0DC64D48D}"/>
              </a:ext>
            </a:extLst>
          </p:cNvPr>
          <p:cNvSpPr>
            <a:spLocks noGrp="1"/>
          </p:cNvSpPr>
          <p:nvPr>
            <p:ph type="body" sz="quarter" idx="71" hasCustomPrompt="1"/>
          </p:nvPr>
        </p:nvSpPr>
        <p:spPr>
          <a:xfrm>
            <a:off x="2940370"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66012EA9-2A2B-2E42-ADCA-761582A1DCD7}"/>
              </a:ext>
            </a:extLst>
          </p:cNvPr>
          <p:cNvSpPr>
            <a:spLocks noGrp="1"/>
          </p:cNvSpPr>
          <p:nvPr>
            <p:ph type="body" sz="quarter" idx="72" hasCustomPrompt="1"/>
          </p:nvPr>
        </p:nvSpPr>
        <p:spPr>
          <a:xfrm>
            <a:off x="2940370"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CEEA7AC6-42E1-AE42-B06E-B5033DCB8DE6}"/>
              </a:ext>
            </a:extLst>
          </p:cNvPr>
          <p:cNvSpPr>
            <a:spLocks noGrp="1"/>
          </p:cNvSpPr>
          <p:nvPr>
            <p:ph type="body" sz="quarter" idx="73" hasCustomPrompt="1"/>
          </p:nvPr>
        </p:nvSpPr>
        <p:spPr>
          <a:xfrm>
            <a:off x="2940370"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82" name="Text Placeholder 4">
            <a:extLst>
              <a:ext uri="{FF2B5EF4-FFF2-40B4-BE49-F238E27FC236}">
                <a16:creationId xmlns:a16="http://schemas.microsoft.com/office/drawing/2014/main" id="{8BC42F8A-78E8-E749-B9B7-F74FE258FBBA}"/>
              </a:ext>
            </a:extLst>
          </p:cNvPr>
          <p:cNvSpPr>
            <a:spLocks noGrp="1"/>
          </p:cNvSpPr>
          <p:nvPr>
            <p:ph type="body" sz="quarter" idx="74" hasCustomPrompt="1"/>
          </p:nvPr>
        </p:nvSpPr>
        <p:spPr>
          <a:xfrm>
            <a:off x="2940370"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86" name="Rectangle 85">
            <a:extLst>
              <a:ext uri="{FF2B5EF4-FFF2-40B4-BE49-F238E27FC236}">
                <a16:creationId xmlns:a16="http://schemas.microsoft.com/office/drawing/2014/main" id="{4FD5764A-53A1-2C4A-879D-2AF189708C3A}"/>
              </a:ext>
            </a:extLst>
          </p:cNvPr>
          <p:cNvSpPr/>
          <p:nvPr userDrawn="1"/>
        </p:nvSpPr>
        <p:spPr>
          <a:xfrm rot="10800000" flipV="1">
            <a:off x="2819400"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7095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Contact List-6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6902"/>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5" name="Rectangle 84">
            <a:extLst>
              <a:ext uri="{FF2B5EF4-FFF2-40B4-BE49-F238E27FC236}">
                <a16:creationId xmlns:a16="http://schemas.microsoft.com/office/drawing/2014/main" id="{69A5471E-D7C6-CF40-9FE1-FE6B2BD4DBDC}"/>
              </a:ext>
            </a:extLst>
          </p:cNvPr>
          <p:cNvSpPr/>
          <p:nvPr userDrawn="1"/>
        </p:nvSpPr>
        <p:spPr>
          <a:xfrm rot="10800000" flipV="1">
            <a:off x="4933564" y="18731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78F4B4E-C01D-4B49-A349-3D90FCAF43F1}"/>
              </a:ext>
            </a:extLst>
          </p:cNvPr>
          <p:cNvSpPr/>
          <p:nvPr userDrawn="1"/>
        </p:nvSpPr>
        <p:spPr>
          <a:xfrm rot="10800000" flipV="1">
            <a:off x="701552" y="195778"/>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75" name="Text Placeholder 4">
            <a:extLst>
              <a:ext uri="{FF2B5EF4-FFF2-40B4-BE49-F238E27FC236}">
                <a16:creationId xmlns:a16="http://schemas.microsoft.com/office/drawing/2014/main" id="{9C9B2315-27C3-074C-B1F7-69552FAF2156}"/>
              </a:ext>
            </a:extLst>
          </p:cNvPr>
          <p:cNvSpPr>
            <a:spLocks noGrp="1"/>
          </p:cNvSpPr>
          <p:nvPr>
            <p:ph type="body" sz="quarter" idx="67" hasCustomPrompt="1"/>
          </p:nvPr>
        </p:nvSpPr>
        <p:spPr>
          <a:xfrm>
            <a:off x="830989"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6" name="Text Placeholder 4">
            <a:extLst>
              <a:ext uri="{FF2B5EF4-FFF2-40B4-BE49-F238E27FC236}">
                <a16:creationId xmlns:a16="http://schemas.microsoft.com/office/drawing/2014/main" id="{C4B064F1-A70A-FA49-AA66-FD93C16E82A4}"/>
              </a:ext>
            </a:extLst>
          </p:cNvPr>
          <p:cNvSpPr>
            <a:spLocks noGrp="1"/>
          </p:cNvSpPr>
          <p:nvPr>
            <p:ph type="body" sz="quarter" idx="68" hasCustomPrompt="1"/>
          </p:nvPr>
        </p:nvSpPr>
        <p:spPr>
          <a:xfrm>
            <a:off x="830989"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7" name="Text Placeholder 4">
            <a:extLst>
              <a:ext uri="{FF2B5EF4-FFF2-40B4-BE49-F238E27FC236}">
                <a16:creationId xmlns:a16="http://schemas.microsoft.com/office/drawing/2014/main" id="{78938F55-7548-4141-B458-BECB40370A32}"/>
              </a:ext>
            </a:extLst>
          </p:cNvPr>
          <p:cNvSpPr>
            <a:spLocks noGrp="1"/>
          </p:cNvSpPr>
          <p:nvPr>
            <p:ph type="body" sz="quarter" idx="69" hasCustomPrompt="1"/>
          </p:nvPr>
        </p:nvSpPr>
        <p:spPr>
          <a:xfrm>
            <a:off x="830989"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78" name="Text Placeholder 4">
            <a:extLst>
              <a:ext uri="{FF2B5EF4-FFF2-40B4-BE49-F238E27FC236}">
                <a16:creationId xmlns:a16="http://schemas.microsoft.com/office/drawing/2014/main" id="{E874E5BB-DFEF-E048-A73E-068280340020}"/>
              </a:ext>
            </a:extLst>
          </p:cNvPr>
          <p:cNvSpPr>
            <a:spLocks noGrp="1"/>
          </p:cNvSpPr>
          <p:nvPr>
            <p:ph type="body" sz="quarter" idx="70" hasCustomPrompt="1"/>
          </p:nvPr>
        </p:nvSpPr>
        <p:spPr>
          <a:xfrm>
            <a:off x="830989"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901A1E23-C6B7-DA44-A8FC-6AC0DC64D48D}"/>
              </a:ext>
            </a:extLst>
          </p:cNvPr>
          <p:cNvSpPr>
            <a:spLocks noGrp="1"/>
          </p:cNvSpPr>
          <p:nvPr>
            <p:ph type="body" sz="quarter" idx="71" hasCustomPrompt="1"/>
          </p:nvPr>
        </p:nvSpPr>
        <p:spPr>
          <a:xfrm>
            <a:off x="830989"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66012EA9-2A2B-2E42-ADCA-761582A1DCD7}"/>
              </a:ext>
            </a:extLst>
          </p:cNvPr>
          <p:cNvSpPr>
            <a:spLocks noGrp="1"/>
          </p:cNvSpPr>
          <p:nvPr>
            <p:ph type="body" sz="quarter" idx="72" hasCustomPrompt="1"/>
          </p:nvPr>
        </p:nvSpPr>
        <p:spPr>
          <a:xfrm>
            <a:off x="830989"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CEEA7AC6-42E1-AE42-B06E-B5033DCB8DE6}"/>
              </a:ext>
            </a:extLst>
          </p:cNvPr>
          <p:cNvSpPr>
            <a:spLocks noGrp="1"/>
          </p:cNvSpPr>
          <p:nvPr>
            <p:ph type="body" sz="quarter" idx="73" hasCustomPrompt="1"/>
          </p:nvPr>
        </p:nvSpPr>
        <p:spPr>
          <a:xfrm>
            <a:off x="830989"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82" name="Text Placeholder 4">
            <a:extLst>
              <a:ext uri="{FF2B5EF4-FFF2-40B4-BE49-F238E27FC236}">
                <a16:creationId xmlns:a16="http://schemas.microsoft.com/office/drawing/2014/main" id="{8BC42F8A-78E8-E749-B9B7-F74FE258FBBA}"/>
              </a:ext>
            </a:extLst>
          </p:cNvPr>
          <p:cNvSpPr>
            <a:spLocks noGrp="1"/>
          </p:cNvSpPr>
          <p:nvPr>
            <p:ph type="body" sz="quarter" idx="74" hasCustomPrompt="1"/>
          </p:nvPr>
        </p:nvSpPr>
        <p:spPr>
          <a:xfrm>
            <a:off x="830989"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86" name="Rectangle 85">
            <a:extLst>
              <a:ext uri="{FF2B5EF4-FFF2-40B4-BE49-F238E27FC236}">
                <a16:creationId xmlns:a16="http://schemas.microsoft.com/office/drawing/2014/main" id="{4FD5764A-53A1-2C4A-879D-2AF189708C3A}"/>
              </a:ext>
            </a:extLst>
          </p:cNvPr>
          <p:cNvSpPr/>
          <p:nvPr userDrawn="1"/>
        </p:nvSpPr>
        <p:spPr>
          <a:xfrm rot="10800000" flipV="1">
            <a:off x="710019"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4">
            <a:extLst>
              <a:ext uri="{FF2B5EF4-FFF2-40B4-BE49-F238E27FC236}">
                <a16:creationId xmlns:a16="http://schemas.microsoft.com/office/drawing/2014/main" id="{70584876-2E7C-EB44-B02A-E544CF07883B}"/>
              </a:ext>
            </a:extLst>
          </p:cNvPr>
          <p:cNvSpPr>
            <a:spLocks noGrp="1"/>
          </p:cNvSpPr>
          <p:nvPr>
            <p:ph type="body" sz="quarter" idx="75" hasCustomPrompt="1"/>
          </p:nvPr>
        </p:nvSpPr>
        <p:spPr>
          <a:xfrm>
            <a:off x="5054534"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58" name="Text Placeholder 4">
            <a:extLst>
              <a:ext uri="{FF2B5EF4-FFF2-40B4-BE49-F238E27FC236}">
                <a16:creationId xmlns:a16="http://schemas.microsoft.com/office/drawing/2014/main" id="{7F96CE18-D58C-2D46-A8B5-AEEC839EF718}"/>
              </a:ext>
            </a:extLst>
          </p:cNvPr>
          <p:cNvSpPr>
            <a:spLocks noGrp="1"/>
          </p:cNvSpPr>
          <p:nvPr>
            <p:ph type="body" sz="quarter" idx="76" hasCustomPrompt="1"/>
          </p:nvPr>
        </p:nvSpPr>
        <p:spPr>
          <a:xfrm>
            <a:off x="5054534"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59" name="Text Placeholder 4">
            <a:extLst>
              <a:ext uri="{FF2B5EF4-FFF2-40B4-BE49-F238E27FC236}">
                <a16:creationId xmlns:a16="http://schemas.microsoft.com/office/drawing/2014/main" id="{3362146A-C217-9149-8A85-944D8D3AE563}"/>
              </a:ext>
            </a:extLst>
          </p:cNvPr>
          <p:cNvSpPr>
            <a:spLocks noGrp="1"/>
          </p:cNvSpPr>
          <p:nvPr>
            <p:ph type="body" sz="quarter" idx="77" hasCustomPrompt="1"/>
          </p:nvPr>
        </p:nvSpPr>
        <p:spPr>
          <a:xfrm>
            <a:off x="5054534"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0" name="Text Placeholder 4">
            <a:extLst>
              <a:ext uri="{FF2B5EF4-FFF2-40B4-BE49-F238E27FC236}">
                <a16:creationId xmlns:a16="http://schemas.microsoft.com/office/drawing/2014/main" id="{B48E3D67-ABA1-5D49-AABB-A577418F2F10}"/>
              </a:ext>
            </a:extLst>
          </p:cNvPr>
          <p:cNvSpPr>
            <a:spLocks noGrp="1"/>
          </p:cNvSpPr>
          <p:nvPr>
            <p:ph type="body" sz="quarter" idx="78" hasCustomPrompt="1"/>
          </p:nvPr>
        </p:nvSpPr>
        <p:spPr>
          <a:xfrm>
            <a:off x="5054534"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61" name="Text Placeholder 4">
            <a:extLst>
              <a:ext uri="{FF2B5EF4-FFF2-40B4-BE49-F238E27FC236}">
                <a16:creationId xmlns:a16="http://schemas.microsoft.com/office/drawing/2014/main" id="{320CB7EE-8421-EE4A-8D93-5DB62DC60A40}"/>
              </a:ext>
            </a:extLst>
          </p:cNvPr>
          <p:cNvSpPr>
            <a:spLocks noGrp="1"/>
          </p:cNvSpPr>
          <p:nvPr>
            <p:ph type="body" sz="quarter" idx="79" hasCustomPrompt="1"/>
          </p:nvPr>
        </p:nvSpPr>
        <p:spPr>
          <a:xfrm>
            <a:off x="5054534"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65" name="Text Placeholder 4">
            <a:extLst>
              <a:ext uri="{FF2B5EF4-FFF2-40B4-BE49-F238E27FC236}">
                <a16:creationId xmlns:a16="http://schemas.microsoft.com/office/drawing/2014/main" id="{9B41D630-545D-C44E-AE7A-E1971D0F3FE1}"/>
              </a:ext>
            </a:extLst>
          </p:cNvPr>
          <p:cNvSpPr>
            <a:spLocks noGrp="1"/>
          </p:cNvSpPr>
          <p:nvPr>
            <p:ph type="body" sz="quarter" idx="80" hasCustomPrompt="1"/>
          </p:nvPr>
        </p:nvSpPr>
        <p:spPr>
          <a:xfrm>
            <a:off x="5054534"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66" name="Text Placeholder 4">
            <a:extLst>
              <a:ext uri="{FF2B5EF4-FFF2-40B4-BE49-F238E27FC236}">
                <a16:creationId xmlns:a16="http://schemas.microsoft.com/office/drawing/2014/main" id="{3F9D102D-601B-F84C-8CF7-739E886F5EB1}"/>
              </a:ext>
            </a:extLst>
          </p:cNvPr>
          <p:cNvSpPr>
            <a:spLocks noGrp="1"/>
          </p:cNvSpPr>
          <p:nvPr>
            <p:ph type="body" sz="quarter" idx="81" hasCustomPrompt="1"/>
          </p:nvPr>
        </p:nvSpPr>
        <p:spPr>
          <a:xfrm>
            <a:off x="5054534"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67" name="Text Placeholder 4">
            <a:extLst>
              <a:ext uri="{FF2B5EF4-FFF2-40B4-BE49-F238E27FC236}">
                <a16:creationId xmlns:a16="http://schemas.microsoft.com/office/drawing/2014/main" id="{5347762A-7B0B-1647-80BF-2C9436441301}"/>
              </a:ext>
            </a:extLst>
          </p:cNvPr>
          <p:cNvSpPr>
            <a:spLocks noGrp="1"/>
          </p:cNvSpPr>
          <p:nvPr>
            <p:ph type="body" sz="quarter" idx="82" hasCustomPrompt="1"/>
          </p:nvPr>
        </p:nvSpPr>
        <p:spPr>
          <a:xfrm>
            <a:off x="5054534"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68" name="Rectangle 67">
            <a:extLst>
              <a:ext uri="{FF2B5EF4-FFF2-40B4-BE49-F238E27FC236}">
                <a16:creationId xmlns:a16="http://schemas.microsoft.com/office/drawing/2014/main" id="{AFAD6781-DDCD-FF4D-9529-CF8CA99277BF}"/>
              </a:ext>
            </a:extLst>
          </p:cNvPr>
          <p:cNvSpPr/>
          <p:nvPr userDrawn="1"/>
        </p:nvSpPr>
        <p:spPr>
          <a:xfrm rot="10800000" flipV="1">
            <a:off x="4933564"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0875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Contact List-6 Name">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9A5471E-D7C6-CF40-9FE1-FE6B2BD4DBDC}"/>
              </a:ext>
            </a:extLst>
          </p:cNvPr>
          <p:cNvSpPr/>
          <p:nvPr userDrawn="1"/>
        </p:nvSpPr>
        <p:spPr>
          <a:xfrm rot="10800000" flipV="1">
            <a:off x="4933564" y="18731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78F4B4E-C01D-4B49-A349-3D90FCAF43F1}"/>
              </a:ext>
            </a:extLst>
          </p:cNvPr>
          <p:cNvSpPr/>
          <p:nvPr userDrawn="1"/>
        </p:nvSpPr>
        <p:spPr>
          <a:xfrm rot="10800000" flipV="1">
            <a:off x="701552" y="195778"/>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2" name="TextBox 51">
            <a:extLst>
              <a:ext uri="{FF2B5EF4-FFF2-40B4-BE49-F238E27FC236}">
                <a16:creationId xmlns:a16="http://schemas.microsoft.com/office/drawing/2014/main" id="{39FA2755-9788-EB43-BA8C-EECAC1086717}"/>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Speaker Contact Information</a:t>
            </a:r>
          </a:p>
        </p:txBody>
      </p:sp>
      <p:sp>
        <p:nvSpPr>
          <p:cNvPr id="55" name="Rectangle 54">
            <a:extLst>
              <a:ext uri="{FF2B5EF4-FFF2-40B4-BE49-F238E27FC236}">
                <a16:creationId xmlns:a16="http://schemas.microsoft.com/office/drawing/2014/main" id="{75459D35-2826-664E-A733-B6A846F0D08E}"/>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1DC23195-0568-334A-BB90-0CDCE786D3F8}"/>
              </a:ext>
            </a:extLst>
          </p:cNvPr>
          <p:cNvSpPr>
            <a:spLocks noGrp="1"/>
          </p:cNvSpPr>
          <p:nvPr>
            <p:ph type="body" sz="quarter" idx="22" hasCustomPrompt="1"/>
          </p:nvPr>
        </p:nvSpPr>
        <p:spPr>
          <a:xfrm>
            <a:off x="838200"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29" name="Text Placeholder 4">
            <a:extLst>
              <a:ext uri="{FF2B5EF4-FFF2-40B4-BE49-F238E27FC236}">
                <a16:creationId xmlns:a16="http://schemas.microsoft.com/office/drawing/2014/main" id="{1A0F7334-1BF6-E74B-8588-2CF870034DFC}"/>
              </a:ext>
            </a:extLst>
          </p:cNvPr>
          <p:cNvSpPr>
            <a:spLocks noGrp="1"/>
          </p:cNvSpPr>
          <p:nvPr>
            <p:ph type="body" sz="quarter" idx="23" hasCustomPrompt="1"/>
          </p:nvPr>
        </p:nvSpPr>
        <p:spPr>
          <a:xfrm>
            <a:off x="838200"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0" name="Text Placeholder 4">
            <a:extLst>
              <a:ext uri="{FF2B5EF4-FFF2-40B4-BE49-F238E27FC236}">
                <a16:creationId xmlns:a16="http://schemas.microsoft.com/office/drawing/2014/main" id="{98F192A2-344B-DE4B-BEF0-D7B8D57CA96B}"/>
              </a:ext>
            </a:extLst>
          </p:cNvPr>
          <p:cNvSpPr>
            <a:spLocks noGrp="1"/>
          </p:cNvSpPr>
          <p:nvPr>
            <p:ph type="body" sz="quarter" idx="24" hasCustomPrompt="1"/>
          </p:nvPr>
        </p:nvSpPr>
        <p:spPr>
          <a:xfrm>
            <a:off x="838200"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31" name="Text Placeholder 4">
            <a:extLst>
              <a:ext uri="{FF2B5EF4-FFF2-40B4-BE49-F238E27FC236}">
                <a16:creationId xmlns:a16="http://schemas.microsoft.com/office/drawing/2014/main" id="{91D2C639-D53C-FC4B-BD88-3EB2F161D9D1}"/>
              </a:ext>
            </a:extLst>
          </p:cNvPr>
          <p:cNvSpPr>
            <a:spLocks noGrp="1"/>
          </p:cNvSpPr>
          <p:nvPr>
            <p:ph type="body" sz="quarter" idx="25" hasCustomPrompt="1"/>
          </p:nvPr>
        </p:nvSpPr>
        <p:spPr>
          <a:xfrm>
            <a:off x="838200"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32" name="Text Placeholder 4">
            <a:extLst>
              <a:ext uri="{FF2B5EF4-FFF2-40B4-BE49-F238E27FC236}">
                <a16:creationId xmlns:a16="http://schemas.microsoft.com/office/drawing/2014/main" id="{E3C46760-06A8-164E-87B0-BB3CE802892B}"/>
              </a:ext>
            </a:extLst>
          </p:cNvPr>
          <p:cNvSpPr>
            <a:spLocks noGrp="1"/>
          </p:cNvSpPr>
          <p:nvPr>
            <p:ph type="body" sz="quarter" idx="39" hasCustomPrompt="1"/>
          </p:nvPr>
        </p:nvSpPr>
        <p:spPr>
          <a:xfrm>
            <a:off x="838200"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33" name="Text Placeholder 4">
            <a:extLst>
              <a:ext uri="{FF2B5EF4-FFF2-40B4-BE49-F238E27FC236}">
                <a16:creationId xmlns:a16="http://schemas.microsoft.com/office/drawing/2014/main" id="{72315692-332C-F341-9D97-31D8F8DAD455}"/>
              </a:ext>
            </a:extLst>
          </p:cNvPr>
          <p:cNvSpPr>
            <a:spLocks noGrp="1"/>
          </p:cNvSpPr>
          <p:nvPr>
            <p:ph type="body" sz="quarter" idx="40" hasCustomPrompt="1"/>
          </p:nvPr>
        </p:nvSpPr>
        <p:spPr>
          <a:xfrm>
            <a:off x="838200"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34" name="Text Placeholder 4">
            <a:extLst>
              <a:ext uri="{FF2B5EF4-FFF2-40B4-BE49-F238E27FC236}">
                <a16:creationId xmlns:a16="http://schemas.microsoft.com/office/drawing/2014/main" id="{6E0A3E6D-F565-8B43-A471-2B15B9BBCD98}"/>
              </a:ext>
            </a:extLst>
          </p:cNvPr>
          <p:cNvSpPr>
            <a:spLocks noGrp="1"/>
          </p:cNvSpPr>
          <p:nvPr>
            <p:ph type="body" sz="quarter" idx="41" hasCustomPrompt="1"/>
          </p:nvPr>
        </p:nvSpPr>
        <p:spPr>
          <a:xfrm>
            <a:off x="838200"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35" name="Text Placeholder 4">
            <a:extLst>
              <a:ext uri="{FF2B5EF4-FFF2-40B4-BE49-F238E27FC236}">
                <a16:creationId xmlns:a16="http://schemas.microsoft.com/office/drawing/2014/main" id="{DE66C6B4-CB2E-BB4A-A5F8-7A63AAF928DF}"/>
              </a:ext>
            </a:extLst>
          </p:cNvPr>
          <p:cNvSpPr>
            <a:spLocks noGrp="1"/>
          </p:cNvSpPr>
          <p:nvPr>
            <p:ph type="body" sz="quarter" idx="42" hasCustomPrompt="1"/>
          </p:nvPr>
        </p:nvSpPr>
        <p:spPr>
          <a:xfrm>
            <a:off x="838200"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36" name="Text Placeholder 4">
            <a:extLst>
              <a:ext uri="{FF2B5EF4-FFF2-40B4-BE49-F238E27FC236}">
                <a16:creationId xmlns:a16="http://schemas.microsoft.com/office/drawing/2014/main" id="{4D5DAD77-3455-014A-9187-94670C5D909B}"/>
              </a:ext>
            </a:extLst>
          </p:cNvPr>
          <p:cNvSpPr>
            <a:spLocks noGrp="1"/>
          </p:cNvSpPr>
          <p:nvPr>
            <p:ph type="body" sz="quarter" idx="43" hasCustomPrompt="1"/>
          </p:nvPr>
        </p:nvSpPr>
        <p:spPr>
          <a:xfrm>
            <a:off x="5081016" y="313714"/>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38" name="Text Placeholder 4">
            <a:extLst>
              <a:ext uri="{FF2B5EF4-FFF2-40B4-BE49-F238E27FC236}">
                <a16:creationId xmlns:a16="http://schemas.microsoft.com/office/drawing/2014/main" id="{FC304872-7137-024C-9F25-75D4043098AA}"/>
              </a:ext>
            </a:extLst>
          </p:cNvPr>
          <p:cNvSpPr>
            <a:spLocks noGrp="1"/>
          </p:cNvSpPr>
          <p:nvPr>
            <p:ph type="body" sz="quarter" idx="44" hasCustomPrompt="1"/>
          </p:nvPr>
        </p:nvSpPr>
        <p:spPr>
          <a:xfrm>
            <a:off x="5081016" y="56233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39" name="Text Placeholder 4">
            <a:extLst>
              <a:ext uri="{FF2B5EF4-FFF2-40B4-BE49-F238E27FC236}">
                <a16:creationId xmlns:a16="http://schemas.microsoft.com/office/drawing/2014/main" id="{DF8FC688-D386-954B-A871-C00BEEFCF57B}"/>
              </a:ext>
            </a:extLst>
          </p:cNvPr>
          <p:cNvSpPr>
            <a:spLocks noGrp="1"/>
          </p:cNvSpPr>
          <p:nvPr>
            <p:ph type="body" sz="quarter" idx="45" hasCustomPrompt="1"/>
          </p:nvPr>
        </p:nvSpPr>
        <p:spPr>
          <a:xfrm>
            <a:off x="5081016" y="70390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0" name="Text Placeholder 4">
            <a:extLst>
              <a:ext uri="{FF2B5EF4-FFF2-40B4-BE49-F238E27FC236}">
                <a16:creationId xmlns:a16="http://schemas.microsoft.com/office/drawing/2014/main" id="{BC4A54CE-E401-E048-ACDB-A26969BEE8DA}"/>
              </a:ext>
            </a:extLst>
          </p:cNvPr>
          <p:cNvSpPr>
            <a:spLocks noGrp="1"/>
          </p:cNvSpPr>
          <p:nvPr>
            <p:ph type="body" sz="quarter" idx="46" hasCustomPrompt="1"/>
          </p:nvPr>
        </p:nvSpPr>
        <p:spPr>
          <a:xfrm>
            <a:off x="5081016" y="98650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1" name="Text Placeholder 4">
            <a:extLst>
              <a:ext uri="{FF2B5EF4-FFF2-40B4-BE49-F238E27FC236}">
                <a16:creationId xmlns:a16="http://schemas.microsoft.com/office/drawing/2014/main" id="{038F9B77-B77A-F348-8732-497CA90957DC}"/>
              </a:ext>
            </a:extLst>
          </p:cNvPr>
          <p:cNvSpPr>
            <a:spLocks noGrp="1"/>
          </p:cNvSpPr>
          <p:nvPr>
            <p:ph type="body" sz="quarter" idx="47" hasCustomPrompt="1"/>
          </p:nvPr>
        </p:nvSpPr>
        <p:spPr>
          <a:xfrm>
            <a:off x="5081016" y="1124131"/>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42" name="Text Placeholder 4">
            <a:extLst>
              <a:ext uri="{FF2B5EF4-FFF2-40B4-BE49-F238E27FC236}">
                <a16:creationId xmlns:a16="http://schemas.microsoft.com/office/drawing/2014/main" id="{DA9BF4BB-7711-BB49-AA37-20A73BC0A16C}"/>
              </a:ext>
            </a:extLst>
          </p:cNvPr>
          <p:cNvSpPr>
            <a:spLocks noGrp="1"/>
          </p:cNvSpPr>
          <p:nvPr>
            <p:ph type="body" sz="quarter" idx="48" hasCustomPrompt="1"/>
          </p:nvPr>
        </p:nvSpPr>
        <p:spPr>
          <a:xfrm>
            <a:off x="5081016" y="1261756"/>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43" name="Text Placeholder 4">
            <a:extLst>
              <a:ext uri="{FF2B5EF4-FFF2-40B4-BE49-F238E27FC236}">
                <a16:creationId xmlns:a16="http://schemas.microsoft.com/office/drawing/2014/main" id="{ED28BDD6-20FE-364C-8226-F02B9C0C65C4}"/>
              </a:ext>
            </a:extLst>
          </p:cNvPr>
          <p:cNvSpPr>
            <a:spLocks noGrp="1"/>
          </p:cNvSpPr>
          <p:nvPr>
            <p:ph type="body" sz="quarter" idx="49" hasCustomPrompt="1"/>
          </p:nvPr>
        </p:nvSpPr>
        <p:spPr>
          <a:xfrm>
            <a:off x="5081016" y="139938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3" name="Text Placeholder 4">
            <a:extLst>
              <a:ext uri="{FF2B5EF4-FFF2-40B4-BE49-F238E27FC236}">
                <a16:creationId xmlns:a16="http://schemas.microsoft.com/office/drawing/2014/main" id="{466DC9DB-D2F1-CD48-9B48-CF635BD46126}"/>
              </a:ext>
            </a:extLst>
          </p:cNvPr>
          <p:cNvSpPr>
            <a:spLocks noGrp="1"/>
          </p:cNvSpPr>
          <p:nvPr>
            <p:ph type="body" sz="quarter" idx="50" hasCustomPrompt="1"/>
          </p:nvPr>
        </p:nvSpPr>
        <p:spPr>
          <a:xfrm>
            <a:off x="5081016" y="845469"/>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57" name="Rectangle 56">
            <a:extLst>
              <a:ext uri="{FF2B5EF4-FFF2-40B4-BE49-F238E27FC236}">
                <a16:creationId xmlns:a16="http://schemas.microsoft.com/office/drawing/2014/main" id="{2D565328-BBD0-7647-9303-549F97BAC49D}"/>
              </a:ext>
            </a:extLst>
          </p:cNvPr>
          <p:cNvSpPr/>
          <p:nvPr userDrawn="1"/>
        </p:nvSpPr>
        <p:spPr>
          <a:xfrm rot="10800000" flipV="1">
            <a:off x="701552"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458D62F-1EB5-E64A-9933-F81114EE8304}"/>
              </a:ext>
            </a:extLst>
          </p:cNvPr>
          <p:cNvSpPr>
            <a:spLocks noGrp="1"/>
          </p:cNvSpPr>
          <p:nvPr>
            <p:ph type="body" sz="quarter" idx="51" hasCustomPrompt="1"/>
          </p:nvPr>
        </p:nvSpPr>
        <p:spPr>
          <a:xfrm>
            <a:off x="835152"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3" name="Text Placeholder 4">
            <a:extLst>
              <a:ext uri="{FF2B5EF4-FFF2-40B4-BE49-F238E27FC236}">
                <a16:creationId xmlns:a16="http://schemas.microsoft.com/office/drawing/2014/main" id="{EEF03BD9-DC67-D44E-8A49-E84F4141DA80}"/>
              </a:ext>
            </a:extLst>
          </p:cNvPr>
          <p:cNvSpPr>
            <a:spLocks noGrp="1"/>
          </p:cNvSpPr>
          <p:nvPr>
            <p:ph type="body" sz="quarter" idx="52" hasCustomPrompt="1"/>
          </p:nvPr>
        </p:nvSpPr>
        <p:spPr>
          <a:xfrm>
            <a:off x="835152"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4" name="Text Placeholder 4">
            <a:extLst>
              <a:ext uri="{FF2B5EF4-FFF2-40B4-BE49-F238E27FC236}">
                <a16:creationId xmlns:a16="http://schemas.microsoft.com/office/drawing/2014/main" id="{25D0A00A-14F6-3143-95CA-8573BBEE975F}"/>
              </a:ext>
            </a:extLst>
          </p:cNvPr>
          <p:cNvSpPr>
            <a:spLocks noGrp="1"/>
          </p:cNvSpPr>
          <p:nvPr>
            <p:ph type="body" sz="quarter" idx="53" hasCustomPrompt="1"/>
          </p:nvPr>
        </p:nvSpPr>
        <p:spPr>
          <a:xfrm>
            <a:off x="835152"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9" name="Text Placeholder 4">
            <a:extLst>
              <a:ext uri="{FF2B5EF4-FFF2-40B4-BE49-F238E27FC236}">
                <a16:creationId xmlns:a16="http://schemas.microsoft.com/office/drawing/2014/main" id="{27515EDD-C72B-1248-BA59-D9DD265D6722}"/>
              </a:ext>
            </a:extLst>
          </p:cNvPr>
          <p:cNvSpPr>
            <a:spLocks noGrp="1"/>
          </p:cNvSpPr>
          <p:nvPr>
            <p:ph type="body" sz="quarter" idx="54" hasCustomPrompt="1"/>
          </p:nvPr>
        </p:nvSpPr>
        <p:spPr>
          <a:xfrm>
            <a:off x="835152"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0" name="Text Placeholder 4">
            <a:extLst>
              <a:ext uri="{FF2B5EF4-FFF2-40B4-BE49-F238E27FC236}">
                <a16:creationId xmlns:a16="http://schemas.microsoft.com/office/drawing/2014/main" id="{787681C7-76FB-1E4C-B68C-BE2237797D2F}"/>
              </a:ext>
            </a:extLst>
          </p:cNvPr>
          <p:cNvSpPr>
            <a:spLocks noGrp="1"/>
          </p:cNvSpPr>
          <p:nvPr>
            <p:ph type="body" sz="quarter" idx="55" hasCustomPrompt="1"/>
          </p:nvPr>
        </p:nvSpPr>
        <p:spPr>
          <a:xfrm>
            <a:off x="835152"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1" name="Text Placeholder 4">
            <a:extLst>
              <a:ext uri="{FF2B5EF4-FFF2-40B4-BE49-F238E27FC236}">
                <a16:creationId xmlns:a16="http://schemas.microsoft.com/office/drawing/2014/main" id="{9E03DB82-576E-984D-98CB-A815064DDADC}"/>
              </a:ext>
            </a:extLst>
          </p:cNvPr>
          <p:cNvSpPr>
            <a:spLocks noGrp="1"/>
          </p:cNvSpPr>
          <p:nvPr>
            <p:ph type="body" sz="quarter" idx="56" hasCustomPrompt="1"/>
          </p:nvPr>
        </p:nvSpPr>
        <p:spPr>
          <a:xfrm>
            <a:off x="835152"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2" name="Text Placeholder 4">
            <a:extLst>
              <a:ext uri="{FF2B5EF4-FFF2-40B4-BE49-F238E27FC236}">
                <a16:creationId xmlns:a16="http://schemas.microsoft.com/office/drawing/2014/main" id="{0D3CE9A1-880E-FD45-8F47-74C3B671371B}"/>
              </a:ext>
            </a:extLst>
          </p:cNvPr>
          <p:cNvSpPr>
            <a:spLocks noGrp="1"/>
          </p:cNvSpPr>
          <p:nvPr>
            <p:ph type="body" sz="quarter" idx="57" hasCustomPrompt="1"/>
          </p:nvPr>
        </p:nvSpPr>
        <p:spPr>
          <a:xfrm>
            <a:off x="835152"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3" name="Text Placeholder 4">
            <a:extLst>
              <a:ext uri="{FF2B5EF4-FFF2-40B4-BE49-F238E27FC236}">
                <a16:creationId xmlns:a16="http://schemas.microsoft.com/office/drawing/2014/main" id="{1773215B-1BF7-0E4F-9511-A8FFF41BB4C7}"/>
              </a:ext>
            </a:extLst>
          </p:cNvPr>
          <p:cNvSpPr>
            <a:spLocks noGrp="1"/>
          </p:cNvSpPr>
          <p:nvPr>
            <p:ph type="body" sz="quarter" idx="58" hasCustomPrompt="1"/>
          </p:nvPr>
        </p:nvSpPr>
        <p:spPr>
          <a:xfrm>
            <a:off x="835152"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44" name="Rectangle 43">
            <a:extLst>
              <a:ext uri="{FF2B5EF4-FFF2-40B4-BE49-F238E27FC236}">
                <a16:creationId xmlns:a16="http://schemas.microsoft.com/office/drawing/2014/main" id="{EB6B5A7B-4A1B-3240-AA5E-8D060008CB46}"/>
              </a:ext>
            </a:extLst>
          </p:cNvPr>
          <p:cNvSpPr/>
          <p:nvPr userDrawn="1"/>
        </p:nvSpPr>
        <p:spPr>
          <a:xfrm rot="10800000" flipV="1">
            <a:off x="4933564" y="1601244"/>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9A256BD1-7DAD-A042-87C6-4ACD92C4DF1A}"/>
              </a:ext>
            </a:extLst>
          </p:cNvPr>
          <p:cNvSpPr>
            <a:spLocks noGrp="1"/>
          </p:cNvSpPr>
          <p:nvPr>
            <p:ph type="body" sz="quarter" idx="59" hasCustomPrompt="1"/>
          </p:nvPr>
        </p:nvSpPr>
        <p:spPr>
          <a:xfrm>
            <a:off x="5067164" y="1711617"/>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46" name="Text Placeholder 4">
            <a:extLst>
              <a:ext uri="{FF2B5EF4-FFF2-40B4-BE49-F238E27FC236}">
                <a16:creationId xmlns:a16="http://schemas.microsoft.com/office/drawing/2014/main" id="{7D827DB4-7121-F64D-9813-0A5792DFF6EF}"/>
              </a:ext>
            </a:extLst>
          </p:cNvPr>
          <p:cNvSpPr>
            <a:spLocks noGrp="1"/>
          </p:cNvSpPr>
          <p:nvPr>
            <p:ph type="body" sz="quarter" idx="60" hasCustomPrompt="1"/>
          </p:nvPr>
        </p:nvSpPr>
        <p:spPr>
          <a:xfrm>
            <a:off x="5067164" y="1960234"/>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47" name="Text Placeholder 4">
            <a:extLst>
              <a:ext uri="{FF2B5EF4-FFF2-40B4-BE49-F238E27FC236}">
                <a16:creationId xmlns:a16="http://schemas.microsoft.com/office/drawing/2014/main" id="{3EECE848-8BF4-8845-B210-54C75EDC64FC}"/>
              </a:ext>
            </a:extLst>
          </p:cNvPr>
          <p:cNvSpPr>
            <a:spLocks noGrp="1"/>
          </p:cNvSpPr>
          <p:nvPr>
            <p:ph type="body" sz="quarter" idx="61" hasCustomPrompt="1"/>
          </p:nvPr>
        </p:nvSpPr>
        <p:spPr>
          <a:xfrm>
            <a:off x="5067164" y="2101803"/>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48" name="Text Placeholder 4">
            <a:extLst>
              <a:ext uri="{FF2B5EF4-FFF2-40B4-BE49-F238E27FC236}">
                <a16:creationId xmlns:a16="http://schemas.microsoft.com/office/drawing/2014/main" id="{C0B4B099-CFB2-C64E-A09A-E03E9A433574}"/>
              </a:ext>
            </a:extLst>
          </p:cNvPr>
          <p:cNvSpPr>
            <a:spLocks noGrp="1"/>
          </p:cNvSpPr>
          <p:nvPr>
            <p:ph type="body" sz="quarter" idx="62" hasCustomPrompt="1"/>
          </p:nvPr>
        </p:nvSpPr>
        <p:spPr>
          <a:xfrm>
            <a:off x="5067164" y="238440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49" name="Text Placeholder 4">
            <a:extLst>
              <a:ext uri="{FF2B5EF4-FFF2-40B4-BE49-F238E27FC236}">
                <a16:creationId xmlns:a16="http://schemas.microsoft.com/office/drawing/2014/main" id="{D68169A3-A6F5-3C4F-BC18-9AC945088AFE}"/>
              </a:ext>
            </a:extLst>
          </p:cNvPr>
          <p:cNvSpPr>
            <a:spLocks noGrp="1"/>
          </p:cNvSpPr>
          <p:nvPr>
            <p:ph type="body" sz="quarter" idx="63" hasCustomPrompt="1"/>
          </p:nvPr>
        </p:nvSpPr>
        <p:spPr>
          <a:xfrm>
            <a:off x="5067164" y="2522034"/>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50" name="Text Placeholder 4">
            <a:extLst>
              <a:ext uri="{FF2B5EF4-FFF2-40B4-BE49-F238E27FC236}">
                <a16:creationId xmlns:a16="http://schemas.microsoft.com/office/drawing/2014/main" id="{8571185C-120A-8845-B94A-DCF8C9572DE8}"/>
              </a:ext>
            </a:extLst>
          </p:cNvPr>
          <p:cNvSpPr>
            <a:spLocks noGrp="1"/>
          </p:cNvSpPr>
          <p:nvPr>
            <p:ph type="body" sz="quarter" idx="64" hasCustomPrompt="1"/>
          </p:nvPr>
        </p:nvSpPr>
        <p:spPr>
          <a:xfrm>
            <a:off x="5067164" y="2659659"/>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51" name="Text Placeholder 4">
            <a:extLst>
              <a:ext uri="{FF2B5EF4-FFF2-40B4-BE49-F238E27FC236}">
                <a16:creationId xmlns:a16="http://schemas.microsoft.com/office/drawing/2014/main" id="{A5411C05-17F2-1C40-89C5-B8953F0C44C2}"/>
              </a:ext>
            </a:extLst>
          </p:cNvPr>
          <p:cNvSpPr>
            <a:spLocks noGrp="1"/>
          </p:cNvSpPr>
          <p:nvPr>
            <p:ph type="body" sz="quarter" idx="65" hasCustomPrompt="1"/>
          </p:nvPr>
        </p:nvSpPr>
        <p:spPr>
          <a:xfrm>
            <a:off x="5067164" y="2797285"/>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54" name="Text Placeholder 4">
            <a:extLst>
              <a:ext uri="{FF2B5EF4-FFF2-40B4-BE49-F238E27FC236}">
                <a16:creationId xmlns:a16="http://schemas.microsoft.com/office/drawing/2014/main" id="{3AE483B7-311E-F548-82B9-8741AD4E6A0F}"/>
              </a:ext>
            </a:extLst>
          </p:cNvPr>
          <p:cNvSpPr>
            <a:spLocks noGrp="1"/>
          </p:cNvSpPr>
          <p:nvPr>
            <p:ph type="body" sz="quarter" idx="66" hasCustomPrompt="1"/>
          </p:nvPr>
        </p:nvSpPr>
        <p:spPr>
          <a:xfrm>
            <a:off x="5067164" y="224337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75" name="Text Placeholder 4">
            <a:extLst>
              <a:ext uri="{FF2B5EF4-FFF2-40B4-BE49-F238E27FC236}">
                <a16:creationId xmlns:a16="http://schemas.microsoft.com/office/drawing/2014/main" id="{9C9B2315-27C3-074C-B1F7-69552FAF2156}"/>
              </a:ext>
            </a:extLst>
          </p:cNvPr>
          <p:cNvSpPr>
            <a:spLocks noGrp="1"/>
          </p:cNvSpPr>
          <p:nvPr>
            <p:ph type="body" sz="quarter" idx="67" hasCustomPrompt="1"/>
          </p:nvPr>
        </p:nvSpPr>
        <p:spPr>
          <a:xfrm>
            <a:off x="830989"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6" name="Text Placeholder 4">
            <a:extLst>
              <a:ext uri="{FF2B5EF4-FFF2-40B4-BE49-F238E27FC236}">
                <a16:creationId xmlns:a16="http://schemas.microsoft.com/office/drawing/2014/main" id="{C4B064F1-A70A-FA49-AA66-FD93C16E82A4}"/>
              </a:ext>
            </a:extLst>
          </p:cNvPr>
          <p:cNvSpPr>
            <a:spLocks noGrp="1"/>
          </p:cNvSpPr>
          <p:nvPr>
            <p:ph type="body" sz="quarter" idx="68" hasCustomPrompt="1"/>
          </p:nvPr>
        </p:nvSpPr>
        <p:spPr>
          <a:xfrm>
            <a:off x="830989"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7" name="Text Placeholder 4">
            <a:extLst>
              <a:ext uri="{FF2B5EF4-FFF2-40B4-BE49-F238E27FC236}">
                <a16:creationId xmlns:a16="http://schemas.microsoft.com/office/drawing/2014/main" id="{78938F55-7548-4141-B458-BECB40370A32}"/>
              </a:ext>
            </a:extLst>
          </p:cNvPr>
          <p:cNvSpPr>
            <a:spLocks noGrp="1"/>
          </p:cNvSpPr>
          <p:nvPr>
            <p:ph type="body" sz="quarter" idx="69" hasCustomPrompt="1"/>
          </p:nvPr>
        </p:nvSpPr>
        <p:spPr>
          <a:xfrm>
            <a:off x="830989"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78" name="Text Placeholder 4">
            <a:extLst>
              <a:ext uri="{FF2B5EF4-FFF2-40B4-BE49-F238E27FC236}">
                <a16:creationId xmlns:a16="http://schemas.microsoft.com/office/drawing/2014/main" id="{E874E5BB-DFEF-E048-A73E-068280340020}"/>
              </a:ext>
            </a:extLst>
          </p:cNvPr>
          <p:cNvSpPr>
            <a:spLocks noGrp="1"/>
          </p:cNvSpPr>
          <p:nvPr>
            <p:ph type="body" sz="quarter" idx="70" hasCustomPrompt="1"/>
          </p:nvPr>
        </p:nvSpPr>
        <p:spPr>
          <a:xfrm>
            <a:off x="830989"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901A1E23-C6B7-DA44-A8FC-6AC0DC64D48D}"/>
              </a:ext>
            </a:extLst>
          </p:cNvPr>
          <p:cNvSpPr>
            <a:spLocks noGrp="1"/>
          </p:cNvSpPr>
          <p:nvPr>
            <p:ph type="body" sz="quarter" idx="71" hasCustomPrompt="1"/>
          </p:nvPr>
        </p:nvSpPr>
        <p:spPr>
          <a:xfrm>
            <a:off x="830989"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66012EA9-2A2B-2E42-ADCA-761582A1DCD7}"/>
              </a:ext>
            </a:extLst>
          </p:cNvPr>
          <p:cNvSpPr>
            <a:spLocks noGrp="1"/>
          </p:cNvSpPr>
          <p:nvPr>
            <p:ph type="body" sz="quarter" idx="72" hasCustomPrompt="1"/>
          </p:nvPr>
        </p:nvSpPr>
        <p:spPr>
          <a:xfrm>
            <a:off x="830989"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CEEA7AC6-42E1-AE42-B06E-B5033DCB8DE6}"/>
              </a:ext>
            </a:extLst>
          </p:cNvPr>
          <p:cNvSpPr>
            <a:spLocks noGrp="1"/>
          </p:cNvSpPr>
          <p:nvPr>
            <p:ph type="body" sz="quarter" idx="73" hasCustomPrompt="1"/>
          </p:nvPr>
        </p:nvSpPr>
        <p:spPr>
          <a:xfrm>
            <a:off x="830989"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82" name="Text Placeholder 4">
            <a:extLst>
              <a:ext uri="{FF2B5EF4-FFF2-40B4-BE49-F238E27FC236}">
                <a16:creationId xmlns:a16="http://schemas.microsoft.com/office/drawing/2014/main" id="{8BC42F8A-78E8-E749-B9B7-F74FE258FBBA}"/>
              </a:ext>
            </a:extLst>
          </p:cNvPr>
          <p:cNvSpPr>
            <a:spLocks noGrp="1"/>
          </p:cNvSpPr>
          <p:nvPr>
            <p:ph type="body" sz="quarter" idx="74" hasCustomPrompt="1"/>
          </p:nvPr>
        </p:nvSpPr>
        <p:spPr>
          <a:xfrm>
            <a:off x="830989"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86" name="Rectangle 85">
            <a:extLst>
              <a:ext uri="{FF2B5EF4-FFF2-40B4-BE49-F238E27FC236}">
                <a16:creationId xmlns:a16="http://schemas.microsoft.com/office/drawing/2014/main" id="{4FD5764A-53A1-2C4A-879D-2AF189708C3A}"/>
              </a:ext>
            </a:extLst>
          </p:cNvPr>
          <p:cNvSpPr/>
          <p:nvPr userDrawn="1"/>
        </p:nvSpPr>
        <p:spPr>
          <a:xfrm rot="10800000" flipV="1">
            <a:off x="710019"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4">
            <a:extLst>
              <a:ext uri="{FF2B5EF4-FFF2-40B4-BE49-F238E27FC236}">
                <a16:creationId xmlns:a16="http://schemas.microsoft.com/office/drawing/2014/main" id="{70584876-2E7C-EB44-B02A-E544CF07883B}"/>
              </a:ext>
            </a:extLst>
          </p:cNvPr>
          <p:cNvSpPr>
            <a:spLocks noGrp="1"/>
          </p:cNvSpPr>
          <p:nvPr>
            <p:ph type="body" sz="quarter" idx="75" hasCustomPrompt="1"/>
          </p:nvPr>
        </p:nvSpPr>
        <p:spPr>
          <a:xfrm>
            <a:off x="5054534" y="3149215"/>
            <a:ext cx="3276600" cy="183431"/>
          </a:xfrm>
        </p:spPr>
        <p:txBody>
          <a:bodyPr anchor="ctr">
            <a:noAutofit/>
          </a:bodyPr>
          <a:lstStyle>
            <a:lvl1pPr marL="0" indent="0" algn="l">
              <a:buNone/>
              <a:defRPr sz="14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58" name="Text Placeholder 4">
            <a:extLst>
              <a:ext uri="{FF2B5EF4-FFF2-40B4-BE49-F238E27FC236}">
                <a16:creationId xmlns:a16="http://schemas.microsoft.com/office/drawing/2014/main" id="{7F96CE18-D58C-2D46-A8B5-AEEC839EF718}"/>
              </a:ext>
            </a:extLst>
          </p:cNvPr>
          <p:cNvSpPr>
            <a:spLocks noGrp="1"/>
          </p:cNvSpPr>
          <p:nvPr>
            <p:ph type="body" sz="quarter" idx="76" hasCustomPrompt="1"/>
          </p:nvPr>
        </p:nvSpPr>
        <p:spPr>
          <a:xfrm>
            <a:off x="5054534" y="3397832"/>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59" name="Text Placeholder 4">
            <a:extLst>
              <a:ext uri="{FF2B5EF4-FFF2-40B4-BE49-F238E27FC236}">
                <a16:creationId xmlns:a16="http://schemas.microsoft.com/office/drawing/2014/main" id="{3362146A-C217-9149-8A85-944D8D3AE563}"/>
              </a:ext>
            </a:extLst>
          </p:cNvPr>
          <p:cNvSpPr>
            <a:spLocks noGrp="1"/>
          </p:cNvSpPr>
          <p:nvPr>
            <p:ph type="body" sz="quarter" idx="77" hasCustomPrompt="1"/>
          </p:nvPr>
        </p:nvSpPr>
        <p:spPr>
          <a:xfrm>
            <a:off x="5054534" y="3539401"/>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a:t>
            </a:r>
            <a:r>
              <a:rPr lang="en-US" dirty="0" err="1"/>
              <a:t>youremail@email.com</a:t>
            </a:r>
            <a:endParaRPr lang="en-US" dirty="0"/>
          </a:p>
        </p:txBody>
      </p:sp>
      <p:sp>
        <p:nvSpPr>
          <p:cNvPr id="60" name="Text Placeholder 4">
            <a:extLst>
              <a:ext uri="{FF2B5EF4-FFF2-40B4-BE49-F238E27FC236}">
                <a16:creationId xmlns:a16="http://schemas.microsoft.com/office/drawing/2014/main" id="{B48E3D67-ABA1-5D49-AABB-A577418F2F10}"/>
              </a:ext>
            </a:extLst>
          </p:cNvPr>
          <p:cNvSpPr>
            <a:spLocks noGrp="1"/>
          </p:cNvSpPr>
          <p:nvPr>
            <p:ph type="body" sz="quarter" idx="78" hasCustomPrompt="1"/>
          </p:nvPr>
        </p:nvSpPr>
        <p:spPr>
          <a:xfrm>
            <a:off x="5054534" y="382200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61" name="Text Placeholder 4">
            <a:extLst>
              <a:ext uri="{FF2B5EF4-FFF2-40B4-BE49-F238E27FC236}">
                <a16:creationId xmlns:a16="http://schemas.microsoft.com/office/drawing/2014/main" id="{320CB7EE-8421-EE4A-8D93-5DB62DC60A40}"/>
              </a:ext>
            </a:extLst>
          </p:cNvPr>
          <p:cNvSpPr>
            <a:spLocks noGrp="1"/>
          </p:cNvSpPr>
          <p:nvPr>
            <p:ph type="body" sz="quarter" idx="79" hasCustomPrompt="1"/>
          </p:nvPr>
        </p:nvSpPr>
        <p:spPr>
          <a:xfrm>
            <a:off x="5054534" y="3959632"/>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65" name="Text Placeholder 4">
            <a:extLst>
              <a:ext uri="{FF2B5EF4-FFF2-40B4-BE49-F238E27FC236}">
                <a16:creationId xmlns:a16="http://schemas.microsoft.com/office/drawing/2014/main" id="{9B41D630-545D-C44E-AE7A-E1971D0F3FE1}"/>
              </a:ext>
            </a:extLst>
          </p:cNvPr>
          <p:cNvSpPr>
            <a:spLocks noGrp="1"/>
          </p:cNvSpPr>
          <p:nvPr>
            <p:ph type="body" sz="quarter" idx="80" hasCustomPrompt="1"/>
          </p:nvPr>
        </p:nvSpPr>
        <p:spPr>
          <a:xfrm>
            <a:off x="5054534" y="4097257"/>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66" name="Text Placeholder 4">
            <a:extLst>
              <a:ext uri="{FF2B5EF4-FFF2-40B4-BE49-F238E27FC236}">
                <a16:creationId xmlns:a16="http://schemas.microsoft.com/office/drawing/2014/main" id="{3F9D102D-601B-F84C-8CF7-739E886F5EB1}"/>
              </a:ext>
            </a:extLst>
          </p:cNvPr>
          <p:cNvSpPr>
            <a:spLocks noGrp="1"/>
          </p:cNvSpPr>
          <p:nvPr>
            <p:ph type="body" sz="quarter" idx="81" hasCustomPrompt="1"/>
          </p:nvPr>
        </p:nvSpPr>
        <p:spPr>
          <a:xfrm>
            <a:off x="5054534" y="4234883"/>
            <a:ext cx="3276600" cy="7297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67" name="Text Placeholder 4">
            <a:extLst>
              <a:ext uri="{FF2B5EF4-FFF2-40B4-BE49-F238E27FC236}">
                <a16:creationId xmlns:a16="http://schemas.microsoft.com/office/drawing/2014/main" id="{5347762A-7B0B-1647-80BF-2C9436441301}"/>
              </a:ext>
            </a:extLst>
          </p:cNvPr>
          <p:cNvSpPr>
            <a:spLocks noGrp="1"/>
          </p:cNvSpPr>
          <p:nvPr>
            <p:ph type="body" sz="quarter" idx="82" hasCustomPrompt="1"/>
          </p:nvPr>
        </p:nvSpPr>
        <p:spPr>
          <a:xfrm>
            <a:off x="5054534" y="3680970"/>
            <a:ext cx="3276600" cy="76384"/>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your City | State</a:t>
            </a:r>
          </a:p>
        </p:txBody>
      </p:sp>
      <p:sp>
        <p:nvSpPr>
          <p:cNvPr id="68" name="Rectangle 67">
            <a:extLst>
              <a:ext uri="{FF2B5EF4-FFF2-40B4-BE49-F238E27FC236}">
                <a16:creationId xmlns:a16="http://schemas.microsoft.com/office/drawing/2014/main" id="{AFAD6781-DDCD-FF4D-9529-CF8CA99277BF}"/>
              </a:ext>
            </a:extLst>
          </p:cNvPr>
          <p:cNvSpPr/>
          <p:nvPr userDrawn="1"/>
        </p:nvSpPr>
        <p:spPr>
          <a:xfrm rot="10800000" flipV="1">
            <a:off x="4933564" y="3059430"/>
            <a:ext cx="353046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175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Speakers-3 Nam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50AAF7-36F5-004C-94D6-41900F2726F5}"/>
              </a:ext>
            </a:extLst>
          </p:cNvPr>
          <p:cNvSpPr/>
          <p:nvPr userDrawn="1"/>
        </p:nvSpPr>
        <p:spPr>
          <a:xfrm>
            <a:off x="0" y="-3430"/>
            <a:ext cx="9144000" cy="4489704"/>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3" name="TextBox 52">
            <a:extLst>
              <a:ext uri="{FF2B5EF4-FFF2-40B4-BE49-F238E27FC236}">
                <a16:creationId xmlns:a16="http://schemas.microsoft.com/office/drawing/2014/main" id="{6EEDD35A-B634-F94C-A68B-6F7EE3CA338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
        <p:nvSpPr>
          <p:cNvPr id="99" name="Rectangle 98">
            <a:extLst>
              <a:ext uri="{FF2B5EF4-FFF2-40B4-BE49-F238E27FC236}">
                <a16:creationId xmlns:a16="http://schemas.microsoft.com/office/drawing/2014/main" id="{03B21360-FB3E-4442-8112-ED4A286EB4D3}"/>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icture Placeholder 2">
            <a:extLst>
              <a:ext uri="{FF2B5EF4-FFF2-40B4-BE49-F238E27FC236}">
                <a16:creationId xmlns:a16="http://schemas.microsoft.com/office/drawing/2014/main" id="{E55E0283-A945-8A47-BE7C-F85692DB43B8}"/>
              </a:ext>
            </a:extLst>
          </p:cNvPr>
          <p:cNvSpPr>
            <a:spLocks noGrp="1"/>
          </p:cNvSpPr>
          <p:nvPr>
            <p:ph type="pic" sz="quarter" idx="29" hasCustomPrompt="1"/>
          </p:nvPr>
        </p:nvSpPr>
        <p:spPr>
          <a:xfrm>
            <a:off x="381000" y="980430"/>
            <a:ext cx="1752597" cy="1542605"/>
          </a:xfrm>
        </p:spPr>
        <p:txBody>
          <a:bodyPr anchor="ctr">
            <a:normAutofit/>
          </a:bodyPr>
          <a:lstStyle>
            <a:lvl1pPr algn="ctr">
              <a:defRPr sz="1800"/>
            </a:lvl1pPr>
          </a:lstStyle>
          <a:p>
            <a:r>
              <a:rPr lang="en-US" dirty="0"/>
              <a:t>Insert Photo</a:t>
            </a:r>
          </a:p>
        </p:txBody>
      </p:sp>
      <p:grpSp>
        <p:nvGrpSpPr>
          <p:cNvPr id="155" name="Group 154">
            <a:extLst>
              <a:ext uri="{FF2B5EF4-FFF2-40B4-BE49-F238E27FC236}">
                <a16:creationId xmlns:a16="http://schemas.microsoft.com/office/drawing/2014/main" id="{4655D793-7E57-FD4C-BF43-F0527974B1F1}"/>
              </a:ext>
            </a:extLst>
          </p:cNvPr>
          <p:cNvGrpSpPr/>
          <p:nvPr userDrawn="1"/>
        </p:nvGrpSpPr>
        <p:grpSpPr>
          <a:xfrm>
            <a:off x="305972" y="889321"/>
            <a:ext cx="609600" cy="1219200"/>
            <a:chOff x="1981200" y="1276350"/>
            <a:chExt cx="609600" cy="1219200"/>
          </a:xfrm>
        </p:grpSpPr>
        <p:cxnSp>
          <p:nvCxnSpPr>
            <p:cNvPr id="156" name="Straight Connector 155">
              <a:extLst>
                <a:ext uri="{FF2B5EF4-FFF2-40B4-BE49-F238E27FC236}">
                  <a16:creationId xmlns:a16="http://schemas.microsoft.com/office/drawing/2014/main" id="{B524B55B-B88D-B949-A19B-FA090D59D38E}"/>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D0F072B-1B25-7849-8938-74F372EECC6F}"/>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8" name="Picture Placeholder 2">
            <a:extLst>
              <a:ext uri="{FF2B5EF4-FFF2-40B4-BE49-F238E27FC236}">
                <a16:creationId xmlns:a16="http://schemas.microsoft.com/office/drawing/2014/main" id="{775BADB8-1CC3-3547-AC94-AD3D95FAFA3D}"/>
              </a:ext>
            </a:extLst>
          </p:cNvPr>
          <p:cNvSpPr>
            <a:spLocks noGrp="1"/>
          </p:cNvSpPr>
          <p:nvPr>
            <p:ph type="pic" sz="quarter" idx="33" hasCustomPrompt="1"/>
          </p:nvPr>
        </p:nvSpPr>
        <p:spPr>
          <a:xfrm>
            <a:off x="3429151" y="980430"/>
            <a:ext cx="1752597" cy="1542605"/>
          </a:xfrm>
        </p:spPr>
        <p:txBody>
          <a:bodyPr anchor="ctr">
            <a:normAutofit/>
          </a:bodyPr>
          <a:lstStyle>
            <a:lvl1pPr algn="ctr">
              <a:defRPr sz="1800"/>
            </a:lvl1pPr>
          </a:lstStyle>
          <a:p>
            <a:r>
              <a:rPr lang="en-US" dirty="0"/>
              <a:t>Insert Photo</a:t>
            </a:r>
          </a:p>
        </p:txBody>
      </p:sp>
      <p:grpSp>
        <p:nvGrpSpPr>
          <p:cNvPr id="179" name="Group 178">
            <a:extLst>
              <a:ext uri="{FF2B5EF4-FFF2-40B4-BE49-F238E27FC236}">
                <a16:creationId xmlns:a16="http://schemas.microsoft.com/office/drawing/2014/main" id="{C0D82A8E-BCA4-E84D-A5EF-230743D2E467}"/>
              </a:ext>
            </a:extLst>
          </p:cNvPr>
          <p:cNvGrpSpPr/>
          <p:nvPr userDrawn="1"/>
        </p:nvGrpSpPr>
        <p:grpSpPr>
          <a:xfrm>
            <a:off x="3354123" y="889321"/>
            <a:ext cx="609600" cy="1219200"/>
            <a:chOff x="1981200" y="1276350"/>
            <a:chExt cx="609600" cy="1219200"/>
          </a:xfrm>
        </p:grpSpPr>
        <p:cxnSp>
          <p:nvCxnSpPr>
            <p:cNvPr id="180" name="Straight Connector 179">
              <a:extLst>
                <a:ext uri="{FF2B5EF4-FFF2-40B4-BE49-F238E27FC236}">
                  <a16:creationId xmlns:a16="http://schemas.microsoft.com/office/drawing/2014/main" id="{4E4AFD84-8C70-804A-8C23-913C8BC37582}"/>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38BA3DD-DCDE-1A44-9FCA-2019846FD07A}"/>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6" name="Picture Placeholder 2">
            <a:extLst>
              <a:ext uri="{FF2B5EF4-FFF2-40B4-BE49-F238E27FC236}">
                <a16:creationId xmlns:a16="http://schemas.microsoft.com/office/drawing/2014/main" id="{6553D897-AAB6-3645-9609-8F284968A656}"/>
              </a:ext>
            </a:extLst>
          </p:cNvPr>
          <p:cNvSpPr>
            <a:spLocks noGrp="1"/>
          </p:cNvSpPr>
          <p:nvPr>
            <p:ph type="pic" sz="quarter" idx="37" hasCustomPrompt="1"/>
          </p:nvPr>
        </p:nvSpPr>
        <p:spPr>
          <a:xfrm>
            <a:off x="6402273" y="980430"/>
            <a:ext cx="1752597" cy="1542605"/>
          </a:xfrm>
        </p:spPr>
        <p:txBody>
          <a:bodyPr anchor="ctr">
            <a:normAutofit/>
          </a:bodyPr>
          <a:lstStyle>
            <a:lvl1pPr algn="ctr">
              <a:defRPr sz="1800"/>
            </a:lvl1pPr>
          </a:lstStyle>
          <a:p>
            <a:r>
              <a:rPr lang="en-US" dirty="0"/>
              <a:t>Insert Photo</a:t>
            </a:r>
          </a:p>
        </p:txBody>
      </p:sp>
      <p:grpSp>
        <p:nvGrpSpPr>
          <p:cNvPr id="187" name="Group 186">
            <a:extLst>
              <a:ext uri="{FF2B5EF4-FFF2-40B4-BE49-F238E27FC236}">
                <a16:creationId xmlns:a16="http://schemas.microsoft.com/office/drawing/2014/main" id="{E08519BA-742B-EF42-9FFE-503F5374F43B}"/>
              </a:ext>
            </a:extLst>
          </p:cNvPr>
          <p:cNvGrpSpPr/>
          <p:nvPr userDrawn="1"/>
        </p:nvGrpSpPr>
        <p:grpSpPr>
          <a:xfrm>
            <a:off x="6327245" y="889321"/>
            <a:ext cx="609600" cy="1219200"/>
            <a:chOff x="1981200" y="1276350"/>
            <a:chExt cx="609600" cy="1219200"/>
          </a:xfrm>
        </p:grpSpPr>
        <p:cxnSp>
          <p:nvCxnSpPr>
            <p:cNvPr id="188" name="Straight Connector 187">
              <a:extLst>
                <a:ext uri="{FF2B5EF4-FFF2-40B4-BE49-F238E27FC236}">
                  <a16:creationId xmlns:a16="http://schemas.microsoft.com/office/drawing/2014/main" id="{29829823-289A-2344-8D62-6AA185F69D84}"/>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4C7E866-7EEC-BA42-A82E-706204494819}"/>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4" name="Text Placeholder 4">
            <a:extLst>
              <a:ext uri="{FF2B5EF4-FFF2-40B4-BE49-F238E27FC236}">
                <a16:creationId xmlns:a16="http://schemas.microsoft.com/office/drawing/2014/main" id="{80B3413E-5300-C946-BF34-75718727228F}"/>
              </a:ext>
            </a:extLst>
          </p:cNvPr>
          <p:cNvSpPr>
            <a:spLocks noGrp="1"/>
          </p:cNvSpPr>
          <p:nvPr>
            <p:ph type="body" sz="quarter" idx="17" hasCustomPrompt="1"/>
          </p:nvPr>
        </p:nvSpPr>
        <p:spPr>
          <a:xfrm>
            <a:off x="381001"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5" name="Text Placeholder 4">
            <a:extLst>
              <a:ext uri="{FF2B5EF4-FFF2-40B4-BE49-F238E27FC236}">
                <a16:creationId xmlns:a16="http://schemas.microsoft.com/office/drawing/2014/main" id="{9DE35515-A63D-A343-A8C3-A4FB43C500FB}"/>
              </a:ext>
            </a:extLst>
          </p:cNvPr>
          <p:cNvSpPr>
            <a:spLocks noGrp="1"/>
          </p:cNvSpPr>
          <p:nvPr>
            <p:ph type="body" sz="quarter" idx="23" hasCustomPrompt="1"/>
          </p:nvPr>
        </p:nvSpPr>
        <p:spPr>
          <a:xfrm>
            <a:off x="381001"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6" name="Text Placeholder 4">
            <a:extLst>
              <a:ext uri="{FF2B5EF4-FFF2-40B4-BE49-F238E27FC236}">
                <a16:creationId xmlns:a16="http://schemas.microsoft.com/office/drawing/2014/main" id="{FB8EF4DA-41CB-5844-A867-A031157A62F6}"/>
              </a:ext>
            </a:extLst>
          </p:cNvPr>
          <p:cNvSpPr>
            <a:spLocks noGrp="1"/>
          </p:cNvSpPr>
          <p:nvPr>
            <p:ph type="body" sz="quarter" idx="25" hasCustomPrompt="1"/>
          </p:nvPr>
        </p:nvSpPr>
        <p:spPr>
          <a:xfrm>
            <a:off x="381001"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67" name="Text Placeholder 4">
            <a:extLst>
              <a:ext uri="{FF2B5EF4-FFF2-40B4-BE49-F238E27FC236}">
                <a16:creationId xmlns:a16="http://schemas.microsoft.com/office/drawing/2014/main" id="{D9890A0A-7BC3-3647-B549-19930392A707}"/>
              </a:ext>
            </a:extLst>
          </p:cNvPr>
          <p:cNvSpPr>
            <a:spLocks noGrp="1"/>
          </p:cNvSpPr>
          <p:nvPr>
            <p:ph type="body" sz="quarter" idx="39" hasCustomPrompt="1"/>
          </p:nvPr>
        </p:nvSpPr>
        <p:spPr>
          <a:xfrm>
            <a:off x="381001"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68" name="Text Placeholder 4">
            <a:extLst>
              <a:ext uri="{FF2B5EF4-FFF2-40B4-BE49-F238E27FC236}">
                <a16:creationId xmlns:a16="http://schemas.microsoft.com/office/drawing/2014/main" id="{DF5CBEA0-6344-A24B-8AB2-76263AB5703C}"/>
              </a:ext>
            </a:extLst>
          </p:cNvPr>
          <p:cNvSpPr>
            <a:spLocks noGrp="1"/>
          </p:cNvSpPr>
          <p:nvPr>
            <p:ph type="body" sz="quarter" idx="40" hasCustomPrompt="1"/>
          </p:nvPr>
        </p:nvSpPr>
        <p:spPr>
          <a:xfrm>
            <a:off x="381001"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69" name="Text Placeholder 4">
            <a:extLst>
              <a:ext uri="{FF2B5EF4-FFF2-40B4-BE49-F238E27FC236}">
                <a16:creationId xmlns:a16="http://schemas.microsoft.com/office/drawing/2014/main" id="{A9E4FB48-8F60-2E4D-9BCB-5FD0C582963A}"/>
              </a:ext>
            </a:extLst>
          </p:cNvPr>
          <p:cNvSpPr>
            <a:spLocks noGrp="1"/>
          </p:cNvSpPr>
          <p:nvPr>
            <p:ph type="body" sz="quarter" idx="41" hasCustomPrompt="1"/>
          </p:nvPr>
        </p:nvSpPr>
        <p:spPr>
          <a:xfrm>
            <a:off x="381001"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0" name="Text Placeholder 4">
            <a:extLst>
              <a:ext uri="{FF2B5EF4-FFF2-40B4-BE49-F238E27FC236}">
                <a16:creationId xmlns:a16="http://schemas.microsoft.com/office/drawing/2014/main" id="{ECD6B776-AA43-DF43-A5F2-CE1E89AE5C22}"/>
              </a:ext>
            </a:extLst>
          </p:cNvPr>
          <p:cNvSpPr>
            <a:spLocks noGrp="1"/>
          </p:cNvSpPr>
          <p:nvPr>
            <p:ph type="body" sz="quarter" idx="42" hasCustomPrompt="1"/>
          </p:nvPr>
        </p:nvSpPr>
        <p:spPr>
          <a:xfrm>
            <a:off x="3429151"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1" name="Text Placeholder 4">
            <a:extLst>
              <a:ext uri="{FF2B5EF4-FFF2-40B4-BE49-F238E27FC236}">
                <a16:creationId xmlns:a16="http://schemas.microsoft.com/office/drawing/2014/main" id="{C0A2BB9E-97E5-5B40-88D4-09A18016A0F6}"/>
              </a:ext>
            </a:extLst>
          </p:cNvPr>
          <p:cNvSpPr>
            <a:spLocks noGrp="1"/>
          </p:cNvSpPr>
          <p:nvPr>
            <p:ph type="body" sz="quarter" idx="43" hasCustomPrompt="1"/>
          </p:nvPr>
        </p:nvSpPr>
        <p:spPr>
          <a:xfrm>
            <a:off x="3429151"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2" name="Text Placeholder 4">
            <a:extLst>
              <a:ext uri="{FF2B5EF4-FFF2-40B4-BE49-F238E27FC236}">
                <a16:creationId xmlns:a16="http://schemas.microsoft.com/office/drawing/2014/main" id="{1F92B88D-904E-804A-82C4-9FD15F802DDD}"/>
              </a:ext>
            </a:extLst>
          </p:cNvPr>
          <p:cNvSpPr>
            <a:spLocks noGrp="1"/>
          </p:cNvSpPr>
          <p:nvPr>
            <p:ph type="body" sz="quarter" idx="44" hasCustomPrompt="1"/>
          </p:nvPr>
        </p:nvSpPr>
        <p:spPr>
          <a:xfrm>
            <a:off x="3429151"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3" name="Text Placeholder 4">
            <a:extLst>
              <a:ext uri="{FF2B5EF4-FFF2-40B4-BE49-F238E27FC236}">
                <a16:creationId xmlns:a16="http://schemas.microsoft.com/office/drawing/2014/main" id="{382E7F6B-CEA6-9043-B8ED-286744BB32AD}"/>
              </a:ext>
            </a:extLst>
          </p:cNvPr>
          <p:cNvSpPr>
            <a:spLocks noGrp="1"/>
          </p:cNvSpPr>
          <p:nvPr>
            <p:ph type="body" sz="quarter" idx="45" hasCustomPrompt="1"/>
          </p:nvPr>
        </p:nvSpPr>
        <p:spPr>
          <a:xfrm>
            <a:off x="3429151"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4" name="Text Placeholder 4">
            <a:extLst>
              <a:ext uri="{FF2B5EF4-FFF2-40B4-BE49-F238E27FC236}">
                <a16:creationId xmlns:a16="http://schemas.microsoft.com/office/drawing/2014/main" id="{7D1E6F1B-928E-5742-92E9-A4DDC7967EE4}"/>
              </a:ext>
            </a:extLst>
          </p:cNvPr>
          <p:cNvSpPr>
            <a:spLocks noGrp="1"/>
          </p:cNvSpPr>
          <p:nvPr>
            <p:ph type="body" sz="quarter" idx="46" hasCustomPrompt="1"/>
          </p:nvPr>
        </p:nvSpPr>
        <p:spPr>
          <a:xfrm>
            <a:off x="3429151"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5" name="Text Placeholder 4">
            <a:extLst>
              <a:ext uri="{FF2B5EF4-FFF2-40B4-BE49-F238E27FC236}">
                <a16:creationId xmlns:a16="http://schemas.microsoft.com/office/drawing/2014/main" id="{3D30B311-EF09-704E-A4BE-71DC374DEA82}"/>
              </a:ext>
            </a:extLst>
          </p:cNvPr>
          <p:cNvSpPr>
            <a:spLocks noGrp="1"/>
          </p:cNvSpPr>
          <p:nvPr>
            <p:ph type="body" sz="quarter" idx="47" hasCustomPrompt="1"/>
          </p:nvPr>
        </p:nvSpPr>
        <p:spPr>
          <a:xfrm>
            <a:off x="3429151"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6" name="Text Placeholder 4">
            <a:extLst>
              <a:ext uri="{FF2B5EF4-FFF2-40B4-BE49-F238E27FC236}">
                <a16:creationId xmlns:a16="http://schemas.microsoft.com/office/drawing/2014/main" id="{0C711E13-6373-B34A-840B-A0C9B3DDBA4C}"/>
              </a:ext>
            </a:extLst>
          </p:cNvPr>
          <p:cNvSpPr>
            <a:spLocks noGrp="1"/>
          </p:cNvSpPr>
          <p:nvPr>
            <p:ph type="body" sz="quarter" idx="48" hasCustomPrompt="1"/>
          </p:nvPr>
        </p:nvSpPr>
        <p:spPr>
          <a:xfrm>
            <a:off x="6402273"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7" name="Text Placeholder 4">
            <a:extLst>
              <a:ext uri="{FF2B5EF4-FFF2-40B4-BE49-F238E27FC236}">
                <a16:creationId xmlns:a16="http://schemas.microsoft.com/office/drawing/2014/main" id="{58EA7717-D282-0946-B473-D480BB04DD25}"/>
              </a:ext>
            </a:extLst>
          </p:cNvPr>
          <p:cNvSpPr>
            <a:spLocks noGrp="1"/>
          </p:cNvSpPr>
          <p:nvPr>
            <p:ph type="body" sz="quarter" idx="49" hasCustomPrompt="1"/>
          </p:nvPr>
        </p:nvSpPr>
        <p:spPr>
          <a:xfrm>
            <a:off x="6402273"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8" name="Text Placeholder 4">
            <a:extLst>
              <a:ext uri="{FF2B5EF4-FFF2-40B4-BE49-F238E27FC236}">
                <a16:creationId xmlns:a16="http://schemas.microsoft.com/office/drawing/2014/main" id="{19EB5930-5A83-9B41-9FA8-8C0B666E0F43}"/>
              </a:ext>
            </a:extLst>
          </p:cNvPr>
          <p:cNvSpPr>
            <a:spLocks noGrp="1"/>
          </p:cNvSpPr>
          <p:nvPr>
            <p:ph type="body" sz="quarter" idx="50" hasCustomPrompt="1"/>
          </p:nvPr>
        </p:nvSpPr>
        <p:spPr>
          <a:xfrm>
            <a:off x="6402273"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2C358A11-5A3F-2C48-85EA-CB5550A676EF}"/>
              </a:ext>
            </a:extLst>
          </p:cNvPr>
          <p:cNvSpPr>
            <a:spLocks noGrp="1"/>
          </p:cNvSpPr>
          <p:nvPr>
            <p:ph type="body" sz="quarter" idx="51" hasCustomPrompt="1"/>
          </p:nvPr>
        </p:nvSpPr>
        <p:spPr>
          <a:xfrm>
            <a:off x="6402273"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B0D3B9AE-BBCF-8543-97BB-6DBFC550F80F}"/>
              </a:ext>
            </a:extLst>
          </p:cNvPr>
          <p:cNvSpPr>
            <a:spLocks noGrp="1"/>
          </p:cNvSpPr>
          <p:nvPr>
            <p:ph type="body" sz="quarter" idx="52" hasCustomPrompt="1"/>
          </p:nvPr>
        </p:nvSpPr>
        <p:spPr>
          <a:xfrm>
            <a:off x="6402273"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81BB33B5-DB7C-4B47-B1B6-F2FF4B50C668}"/>
              </a:ext>
            </a:extLst>
          </p:cNvPr>
          <p:cNvSpPr>
            <a:spLocks noGrp="1"/>
          </p:cNvSpPr>
          <p:nvPr>
            <p:ph type="body" sz="quarter" idx="53" hasCustomPrompt="1"/>
          </p:nvPr>
        </p:nvSpPr>
        <p:spPr>
          <a:xfrm>
            <a:off x="6402273"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Tree>
    <p:extLst>
      <p:ext uri="{BB962C8B-B14F-4D97-AF65-F5344CB8AC3E}">
        <p14:creationId xmlns:p14="http://schemas.microsoft.com/office/powerpoint/2010/main" val="127922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Speakers-3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9E5BE-5929-A641-94FE-2CD26B4ABE15}"/>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878CF4-C3FA-B04B-8D13-E2C578F067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5268395E-09AA-D34D-A6F7-9C110A9963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sp>
        <p:nvSpPr>
          <p:cNvPr id="53" name="TextBox 52">
            <a:extLst>
              <a:ext uri="{FF2B5EF4-FFF2-40B4-BE49-F238E27FC236}">
                <a16:creationId xmlns:a16="http://schemas.microsoft.com/office/drawing/2014/main" id="{6EEDD35A-B634-F94C-A68B-6F7EE3CA3386}"/>
              </a:ext>
            </a:extLst>
          </p:cNvPr>
          <p:cNvSpPr txBox="1"/>
          <p:nvPr userDrawn="1"/>
        </p:nvSpPr>
        <p:spPr>
          <a:xfrm>
            <a:off x="3048000" y="4618974"/>
            <a:ext cx="5979459" cy="400110"/>
          </a:xfrm>
          <a:prstGeom prst="rect">
            <a:avLst/>
          </a:prstGeom>
          <a:noFill/>
        </p:spPr>
        <p:txBody>
          <a:bodyPr wrap="square" rtlCol="0">
            <a:spAutoFit/>
          </a:bodyPr>
          <a:lstStyle/>
          <a:p>
            <a:pPr algn="r"/>
            <a:r>
              <a:rPr lang="en-US" sz="2000" b="1" i="0" dirty="0">
                <a:solidFill>
                  <a:schemeClr val="bg2"/>
                </a:solidFill>
                <a:latin typeface="Arial Black" panose="020B0604020202020204" pitchFamily="34" charset="0"/>
                <a:cs typeface="Arial Black" panose="020B0604020202020204" pitchFamily="34" charset="0"/>
              </a:rPr>
              <a:t>Meet Your Speakers</a:t>
            </a:r>
          </a:p>
        </p:txBody>
      </p:sp>
      <p:sp>
        <p:nvSpPr>
          <p:cNvPr id="99" name="Rectangle 98">
            <a:extLst>
              <a:ext uri="{FF2B5EF4-FFF2-40B4-BE49-F238E27FC236}">
                <a16:creationId xmlns:a16="http://schemas.microsoft.com/office/drawing/2014/main" id="{03B21360-FB3E-4442-8112-ED4A286EB4D3}"/>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icture Placeholder 2">
            <a:extLst>
              <a:ext uri="{FF2B5EF4-FFF2-40B4-BE49-F238E27FC236}">
                <a16:creationId xmlns:a16="http://schemas.microsoft.com/office/drawing/2014/main" id="{E55E0283-A945-8A47-BE7C-F85692DB43B8}"/>
              </a:ext>
            </a:extLst>
          </p:cNvPr>
          <p:cNvSpPr>
            <a:spLocks noGrp="1"/>
          </p:cNvSpPr>
          <p:nvPr>
            <p:ph type="pic" sz="quarter" idx="29" hasCustomPrompt="1"/>
          </p:nvPr>
        </p:nvSpPr>
        <p:spPr>
          <a:xfrm>
            <a:off x="381000" y="980430"/>
            <a:ext cx="1752597" cy="1542605"/>
          </a:xfrm>
        </p:spPr>
        <p:txBody>
          <a:bodyPr anchor="ctr">
            <a:normAutofit/>
          </a:bodyPr>
          <a:lstStyle>
            <a:lvl1pPr algn="ctr">
              <a:defRPr sz="1800"/>
            </a:lvl1pPr>
          </a:lstStyle>
          <a:p>
            <a:r>
              <a:rPr lang="en-US" dirty="0"/>
              <a:t>Insert Photo</a:t>
            </a:r>
          </a:p>
        </p:txBody>
      </p:sp>
      <p:grpSp>
        <p:nvGrpSpPr>
          <p:cNvPr id="155" name="Group 154">
            <a:extLst>
              <a:ext uri="{FF2B5EF4-FFF2-40B4-BE49-F238E27FC236}">
                <a16:creationId xmlns:a16="http://schemas.microsoft.com/office/drawing/2014/main" id="{4655D793-7E57-FD4C-BF43-F0527974B1F1}"/>
              </a:ext>
            </a:extLst>
          </p:cNvPr>
          <p:cNvGrpSpPr/>
          <p:nvPr userDrawn="1"/>
        </p:nvGrpSpPr>
        <p:grpSpPr>
          <a:xfrm>
            <a:off x="305972" y="889321"/>
            <a:ext cx="609600" cy="1219200"/>
            <a:chOff x="1981200" y="1276350"/>
            <a:chExt cx="609600" cy="1219200"/>
          </a:xfrm>
        </p:grpSpPr>
        <p:cxnSp>
          <p:nvCxnSpPr>
            <p:cNvPr id="156" name="Straight Connector 155">
              <a:extLst>
                <a:ext uri="{FF2B5EF4-FFF2-40B4-BE49-F238E27FC236}">
                  <a16:creationId xmlns:a16="http://schemas.microsoft.com/office/drawing/2014/main" id="{B524B55B-B88D-B949-A19B-FA090D59D38E}"/>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D0F072B-1B25-7849-8938-74F372EECC6F}"/>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8" name="Picture Placeholder 2">
            <a:extLst>
              <a:ext uri="{FF2B5EF4-FFF2-40B4-BE49-F238E27FC236}">
                <a16:creationId xmlns:a16="http://schemas.microsoft.com/office/drawing/2014/main" id="{775BADB8-1CC3-3547-AC94-AD3D95FAFA3D}"/>
              </a:ext>
            </a:extLst>
          </p:cNvPr>
          <p:cNvSpPr>
            <a:spLocks noGrp="1"/>
          </p:cNvSpPr>
          <p:nvPr>
            <p:ph type="pic" sz="quarter" idx="33" hasCustomPrompt="1"/>
          </p:nvPr>
        </p:nvSpPr>
        <p:spPr>
          <a:xfrm>
            <a:off x="3429151" y="980430"/>
            <a:ext cx="1752597" cy="1542605"/>
          </a:xfrm>
        </p:spPr>
        <p:txBody>
          <a:bodyPr anchor="ctr">
            <a:normAutofit/>
          </a:bodyPr>
          <a:lstStyle>
            <a:lvl1pPr algn="ctr">
              <a:defRPr sz="1800"/>
            </a:lvl1pPr>
          </a:lstStyle>
          <a:p>
            <a:r>
              <a:rPr lang="en-US" dirty="0"/>
              <a:t>Insert Photo</a:t>
            </a:r>
          </a:p>
        </p:txBody>
      </p:sp>
      <p:grpSp>
        <p:nvGrpSpPr>
          <p:cNvPr id="179" name="Group 178">
            <a:extLst>
              <a:ext uri="{FF2B5EF4-FFF2-40B4-BE49-F238E27FC236}">
                <a16:creationId xmlns:a16="http://schemas.microsoft.com/office/drawing/2014/main" id="{C0D82A8E-BCA4-E84D-A5EF-230743D2E467}"/>
              </a:ext>
            </a:extLst>
          </p:cNvPr>
          <p:cNvGrpSpPr/>
          <p:nvPr userDrawn="1"/>
        </p:nvGrpSpPr>
        <p:grpSpPr>
          <a:xfrm>
            <a:off x="3354123" y="889321"/>
            <a:ext cx="609600" cy="1219200"/>
            <a:chOff x="1981200" y="1276350"/>
            <a:chExt cx="609600" cy="1219200"/>
          </a:xfrm>
        </p:grpSpPr>
        <p:cxnSp>
          <p:nvCxnSpPr>
            <p:cNvPr id="180" name="Straight Connector 179">
              <a:extLst>
                <a:ext uri="{FF2B5EF4-FFF2-40B4-BE49-F238E27FC236}">
                  <a16:creationId xmlns:a16="http://schemas.microsoft.com/office/drawing/2014/main" id="{4E4AFD84-8C70-804A-8C23-913C8BC37582}"/>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38BA3DD-DCDE-1A44-9FCA-2019846FD07A}"/>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6" name="Picture Placeholder 2">
            <a:extLst>
              <a:ext uri="{FF2B5EF4-FFF2-40B4-BE49-F238E27FC236}">
                <a16:creationId xmlns:a16="http://schemas.microsoft.com/office/drawing/2014/main" id="{6553D897-AAB6-3645-9609-8F284968A656}"/>
              </a:ext>
            </a:extLst>
          </p:cNvPr>
          <p:cNvSpPr>
            <a:spLocks noGrp="1"/>
          </p:cNvSpPr>
          <p:nvPr>
            <p:ph type="pic" sz="quarter" idx="37" hasCustomPrompt="1"/>
          </p:nvPr>
        </p:nvSpPr>
        <p:spPr>
          <a:xfrm>
            <a:off x="6402273" y="980430"/>
            <a:ext cx="1752597" cy="1542605"/>
          </a:xfrm>
        </p:spPr>
        <p:txBody>
          <a:bodyPr anchor="ctr">
            <a:normAutofit/>
          </a:bodyPr>
          <a:lstStyle>
            <a:lvl1pPr algn="ctr">
              <a:defRPr sz="1800"/>
            </a:lvl1pPr>
          </a:lstStyle>
          <a:p>
            <a:r>
              <a:rPr lang="en-US" dirty="0"/>
              <a:t>Insert Photo</a:t>
            </a:r>
          </a:p>
        </p:txBody>
      </p:sp>
      <p:grpSp>
        <p:nvGrpSpPr>
          <p:cNvPr id="187" name="Group 186">
            <a:extLst>
              <a:ext uri="{FF2B5EF4-FFF2-40B4-BE49-F238E27FC236}">
                <a16:creationId xmlns:a16="http://schemas.microsoft.com/office/drawing/2014/main" id="{E08519BA-742B-EF42-9FFE-503F5374F43B}"/>
              </a:ext>
            </a:extLst>
          </p:cNvPr>
          <p:cNvGrpSpPr/>
          <p:nvPr userDrawn="1"/>
        </p:nvGrpSpPr>
        <p:grpSpPr>
          <a:xfrm>
            <a:off x="6327245" y="889321"/>
            <a:ext cx="609600" cy="1219200"/>
            <a:chOff x="1981200" y="1276350"/>
            <a:chExt cx="609600" cy="1219200"/>
          </a:xfrm>
        </p:grpSpPr>
        <p:cxnSp>
          <p:nvCxnSpPr>
            <p:cNvPr id="188" name="Straight Connector 187">
              <a:extLst>
                <a:ext uri="{FF2B5EF4-FFF2-40B4-BE49-F238E27FC236}">
                  <a16:creationId xmlns:a16="http://schemas.microsoft.com/office/drawing/2014/main" id="{29829823-289A-2344-8D62-6AA185F69D84}"/>
                </a:ext>
              </a:extLst>
            </p:cNvPr>
            <p:cNvCxnSpPr>
              <a:cxnSpLocks/>
            </p:cNvCxnSpPr>
            <p:nvPr userDrawn="1"/>
          </p:nvCxnSpPr>
          <p:spPr>
            <a:xfrm>
              <a:off x="1981200" y="1276350"/>
              <a:ext cx="0" cy="121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4C7E866-7EEC-BA42-A82E-706204494819}"/>
                </a:ext>
              </a:extLst>
            </p:cNvPr>
            <p:cNvCxnSpPr>
              <a:cxnSpLocks/>
            </p:cNvCxnSpPr>
            <p:nvPr userDrawn="1"/>
          </p:nvCxnSpPr>
          <p:spPr>
            <a:xfrm flipH="1">
              <a:off x="1981200" y="1284159"/>
              <a:ext cx="609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4" name="Text Placeholder 4">
            <a:extLst>
              <a:ext uri="{FF2B5EF4-FFF2-40B4-BE49-F238E27FC236}">
                <a16:creationId xmlns:a16="http://schemas.microsoft.com/office/drawing/2014/main" id="{80B3413E-5300-C946-BF34-75718727228F}"/>
              </a:ext>
            </a:extLst>
          </p:cNvPr>
          <p:cNvSpPr>
            <a:spLocks noGrp="1"/>
          </p:cNvSpPr>
          <p:nvPr>
            <p:ph type="body" sz="quarter" idx="17" hasCustomPrompt="1"/>
          </p:nvPr>
        </p:nvSpPr>
        <p:spPr>
          <a:xfrm>
            <a:off x="381001"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65" name="Text Placeholder 4">
            <a:extLst>
              <a:ext uri="{FF2B5EF4-FFF2-40B4-BE49-F238E27FC236}">
                <a16:creationId xmlns:a16="http://schemas.microsoft.com/office/drawing/2014/main" id="{9DE35515-A63D-A343-A8C3-A4FB43C500FB}"/>
              </a:ext>
            </a:extLst>
          </p:cNvPr>
          <p:cNvSpPr>
            <a:spLocks noGrp="1"/>
          </p:cNvSpPr>
          <p:nvPr>
            <p:ph type="body" sz="quarter" idx="23" hasCustomPrompt="1"/>
          </p:nvPr>
        </p:nvSpPr>
        <p:spPr>
          <a:xfrm>
            <a:off x="381001"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66" name="Text Placeholder 4">
            <a:extLst>
              <a:ext uri="{FF2B5EF4-FFF2-40B4-BE49-F238E27FC236}">
                <a16:creationId xmlns:a16="http://schemas.microsoft.com/office/drawing/2014/main" id="{FB8EF4DA-41CB-5844-A867-A031157A62F6}"/>
              </a:ext>
            </a:extLst>
          </p:cNvPr>
          <p:cNvSpPr>
            <a:spLocks noGrp="1"/>
          </p:cNvSpPr>
          <p:nvPr>
            <p:ph type="body" sz="quarter" idx="25" hasCustomPrompt="1"/>
          </p:nvPr>
        </p:nvSpPr>
        <p:spPr>
          <a:xfrm>
            <a:off x="381001"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67" name="Text Placeholder 4">
            <a:extLst>
              <a:ext uri="{FF2B5EF4-FFF2-40B4-BE49-F238E27FC236}">
                <a16:creationId xmlns:a16="http://schemas.microsoft.com/office/drawing/2014/main" id="{D9890A0A-7BC3-3647-B549-19930392A707}"/>
              </a:ext>
            </a:extLst>
          </p:cNvPr>
          <p:cNvSpPr>
            <a:spLocks noGrp="1"/>
          </p:cNvSpPr>
          <p:nvPr>
            <p:ph type="body" sz="quarter" idx="39" hasCustomPrompt="1"/>
          </p:nvPr>
        </p:nvSpPr>
        <p:spPr>
          <a:xfrm>
            <a:off x="381001"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68" name="Text Placeholder 4">
            <a:extLst>
              <a:ext uri="{FF2B5EF4-FFF2-40B4-BE49-F238E27FC236}">
                <a16:creationId xmlns:a16="http://schemas.microsoft.com/office/drawing/2014/main" id="{DF5CBEA0-6344-A24B-8AB2-76263AB5703C}"/>
              </a:ext>
            </a:extLst>
          </p:cNvPr>
          <p:cNvSpPr>
            <a:spLocks noGrp="1"/>
          </p:cNvSpPr>
          <p:nvPr>
            <p:ph type="body" sz="quarter" idx="40" hasCustomPrompt="1"/>
          </p:nvPr>
        </p:nvSpPr>
        <p:spPr>
          <a:xfrm>
            <a:off x="381001"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69" name="Text Placeholder 4">
            <a:extLst>
              <a:ext uri="{FF2B5EF4-FFF2-40B4-BE49-F238E27FC236}">
                <a16:creationId xmlns:a16="http://schemas.microsoft.com/office/drawing/2014/main" id="{A9E4FB48-8F60-2E4D-9BCB-5FD0C582963A}"/>
              </a:ext>
            </a:extLst>
          </p:cNvPr>
          <p:cNvSpPr>
            <a:spLocks noGrp="1"/>
          </p:cNvSpPr>
          <p:nvPr>
            <p:ph type="body" sz="quarter" idx="41" hasCustomPrompt="1"/>
          </p:nvPr>
        </p:nvSpPr>
        <p:spPr>
          <a:xfrm>
            <a:off x="381001"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0" name="Text Placeholder 4">
            <a:extLst>
              <a:ext uri="{FF2B5EF4-FFF2-40B4-BE49-F238E27FC236}">
                <a16:creationId xmlns:a16="http://schemas.microsoft.com/office/drawing/2014/main" id="{ECD6B776-AA43-DF43-A5F2-CE1E89AE5C22}"/>
              </a:ext>
            </a:extLst>
          </p:cNvPr>
          <p:cNvSpPr>
            <a:spLocks noGrp="1"/>
          </p:cNvSpPr>
          <p:nvPr>
            <p:ph type="body" sz="quarter" idx="42" hasCustomPrompt="1"/>
          </p:nvPr>
        </p:nvSpPr>
        <p:spPr>
          <a:xfrm>
            <a:off x="3429151"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1" name="Text Placeholder 4">
            <a:extLst>
              <a:ext uri="{FF2B5EF4-FFF2-40B4-BE49-F238E27FC236}">
                <a16:creationId xmlns:a16="http://schemas.microsoft.com/office/drawing/2014/main" id="{C0A2BB9E-97E5-5B40-88D4-09A18016A0F6}"/>
              </a:ext>
            </a:extLst>
          </p:cNvPr>
          <p:cNvSpPr>
            <a:spLocks noGrp="1"/>
          </p:cNvSpPr>
          <p:nvPr>
            <p:ph type="body" sz="quarter" idx="43" hasCustomPrompt="1"/>
          </p:nvPr>
        </p:nvSpPr>
        <p:spPr>
          <a:xfrm>
            <a:off x="3429151"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2" name="Text Placeholder 4">
            <a:extLst>
              <a:ext uri="{FF2B5EF4-FFF2-40B4-BE49-F238E27FC236}">
                <a16:creationId xmlns:a16="http://schemas.microsoft.com/office/drawing/2014/main" id="{1F92B88D-904E-804A-82C4-9FD15F802DDD}"/>
              </a:ext>
            </a:extLst>
          </p:cNvPr>
          <p:cNvSpPr>
            <a:spLocks noGrp="1"/>
          </p:cNvSpPr>
          <p:nvPr>
            <p:ph type="body" sz="quarter" idx="44" hasCustomPrompt="1"/>
          </p:nvPr>
        </p:nvSpPr>
        <p:spPr>
          <a:xfrm>
            <a:off x="3429151"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3" name="Text Placeholder 4">
            <a:extLst>
              <a:ext uri="{FF2B5EF4-FFF2-40B4-BE49-F238E27FC236}">
                <a16:creationId xmlns:a16="http://schemas.microsoft.com/office/drawing/2014/main" id="{382E7F6B-CEA6-9043-B8ED-286744BB32AD}"/>
              </a:ext>
            </a:extLst>
          </p:cNvPr>
          <p:cNvSpPr>
            <a:spLocks noGrp="1"/>
          </p:cNvSpPr>
          <p:nvPr>
            <p:ph type="body" sz="quarter" idx="45" hasCustomPrompt="1"/>
          </p:nvPr>
        </p:nvSpPr>
        <p:spPr>
          <a:xfrm>
            <a:off x="3429151"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74" name="Text Placeholder 4">
            <a:extLst>
              <a:ext uri="{FF2B5EF4-FFF2-40B4-BE49-F238E27FC236}">
                <a16:creationId xmlns:a16="http://schemas.microsoft.com/office/drawing/2014/main" id="{7D1E6F1B-928E-5742-92E9-A4DDC7967EE4}"/>
              </a:ext>
            </a:extLst>
          </p:cNvPr>
          <p:cNvSpPr>
            <a:spLocks noGrp="1"/>
          </p:cNvSpPr>
          <p:nvPr>
            <p:ph type="body" sz="quarter" idx="46" hasCustomPrompt="1"/>
          </p:nvPr>
        </p:nvSpPr>
        <p:spPr>
          <a:xfrm>
            <a:off x="3429151"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75" name="Text Placeholder 4">
            <a:extLst>
              <a:ext uri="{FF2B5EF4-FFF2-40B4-BE49-F238E27FC236}">
                <a16:creationId xmlns:a16="http://schemas.microsoft.com/office/drawing/2014/main" id="{3D30B311-EF09-704E-A4BE-71DC374DEA82}"/>
              </a:ext>
            </a:extLst>
          </p:cNvPr>
          <p:cNvSpPr>
            <a:spLocks noGrp="1"/>
          </p:cNvSpPr>
          <p:nvPr>
            <p:ph type="body" sz="quarter" idx="47" hasCustomPrompt="1"/>
          </p:nvPr>
        </p:nvSpPr>
        <p:spPr>
          <a:xfrm>
            <a:off x="3429151"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
        <p:nvSpPr>
          <p:cNvPr id="76" name="Text Placeholder 4">
            <a:extLst>
              <a:ext uri="{FF2B5EF4-FFF2-40B4-BE49-F238E27FC236}">
                <a16:creationId xmlns:a16="http://schemas.microsoft.com/office/drawing/2014/main" id="{0C711E13-6373-B34A-840B-A0C9B3DDBA4C}"/>
              </a:ext>
            </a:extLst>
          </p:cNvPr>
          <p:cNvSpPr>
            <a:spLocks noGrp="1"/>
          </p:cNvSpPr>
          <p:nvPr>
            <p:ph type="body" sz="quarter" idx="48" hasCustomPrompt="1"/>
          </p:nvPr>
        </p:nvSpPr>
        <p:spPr>
          <a:xfrm>
            <a:off x="6402273" y="2659863"/>
            <a:ext cx="2514600" cy="265182"/>
          </a:xfrm>
        </p:spPr>
        <p:txBody>
          <a:bodyPr anchor="b">
            <a:noAutofit/>
          </a:bodyPr>
          <a:lstStyle>
            <a:lvl1pPr marL="0" indent="0">
              <a:buNone/>
              <a:defRPr sz="1600" b="1">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Name</a:t>
            </a:r>
          </a:p>
        </p:txBody>
      </p:sp>
      <p:sp>
        <p:nvSpPr>
          <p:cNvPr id="77" name="Text Placeholder 4">
            <a:extLst>
              <a:ext uri="{FF2B5EF4-FFF2-40B4-BE49-F238E27FC236}">
                <a16:creationId xmlns:a16="http://schemas.microsoft.com/office/drawing/2014/main" id="{58EA7717-D282-0946-B473-D480BB04DD25}"/>
              </a:ext>
            </a:extLst>
          </p:cNvPr>
          <p:cNvSpPr>
            <a:spLocks noGrp="1"/>
          </p:cNvSpPr>
          <p:nvPr>
            <p:ph type="body" sz="quarter" idx="49" hasCustomPrompt="1"/>
          </p:nvPr>
        </p:nvSpPr>
        <p:spPr>
          <a:xfrm>
            <a:off x="6402273" y="2926084"/>
            <a:ext cx="2514600" cy="109211"/>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Company</a:t>
            </a:r>
          </a:p>
        </p:txBody>
      </p:sp>
      <p:sp>
        <p:nvSpPr>
          <p:cNvPr id="78" name="Text Placeholder 4">
            <a:extLst>
              <a:ext uri="{FF2B5EF4-FFF2-40B4-BE49-F238E27FC236}">
                <a16:creationId xmlns:a16="http://schemas.microsoft.com/office/drawing/2014/main" id="{19EB5930-5A83-9B41-9FA8-8C0B666E0F43}"/>
              </a:ext>
            </a:extLst>
          </p:cNvPr>
          <p:cNvSpPr>
            <a:spLocks noGrp="1"/>
          </p:cNvSpPr>
          <p:nvPr>
            <p:ph type="body" sz="quarter" idx="50" hasCustomPrompt="1"/>
          </p:nvPr>
        </p:nvSpPr>
        <p:spPr>
          <a:xfrm>
            <a:off x="6402273" y="3069948"/>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@twitter handle</a:t>
            </a:r>
          </a:p>
        </p:txBody>
      </p:sp>
      <p:sp>
        <p:nvSpPr>
          <p:cNvPr id="79" name="Text Placeholder 4">
            <a:extLst>
              <a:ext uri="{FF2B5EF4-FFF2-40B4-BE49-F238E27FC236}">
                <a16:creationId xmlns:a16="http://schemas.microsoft.com/office/drawing/2014/main" id="{2C358A11-5A3F-2C48-85EA-CB5550A676EF}"/>
              </a:ext>
            </a:extLst>
          </p:cNvPr>
          <p:cNvSpPr>
            <a:spLocks noGrp="1"/>
          </p:cNvSpPr>
          <p:nvPr>
            <p:ph type="body" sz="quarter" idx="51" hasCustomPrompt="1"/>
          </p:nvPr>
        </p:nvSpPr>
        <p:spPr>
          <a:xfrm>
            <a:off x="6402273" y="3208932"/>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Facebook handle</a:t>
            </a:r>
          </a:p>
        </p:txBody>
      </p:sp>
      <p:sp>
        <p:nvSpPr>
          <p:cNvPr id="80" name="Text Placeholder 4">
            <a:extLst>
              <a:ext uri="{FF2B5EF4-FFF2-40B4-BE49-F238E27FC236}">
                <a16:creationId xmlns:a16="http://schemas.microsoft.com/office/drawing/2014/main" id="{B0D3B9AE-BBCF-8543-97BB-6DBFC550F80F}"/>
              </a:ext>
            </a:extLst>
          </p:cNvPr>
          <p:cNvSpPr>
            <a:spLocks noGrp="1"/>
          </p:cNvSpPr>
          <p:nvPr>
            <p:ph type="body" sz="quarter" idx="52" hasCustomPrompt="1"/>
          </p:nvPr>
        </p:nvSpPr>
        <p:spPr>
          <a:xfrm>
            <a:off x="6402273" y="3347916"/>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LinkedIn URL</a:t>
            </a:r>
          </a:p>
        </p:txBody>
      </p:sp>
      <p:sp>
        <p:nvSpPr>
          <p:cNvPr id="81" name="Text Placeholder 4">
            <a:extLst>
              <a:ext uri="{FF2B5EF4-FFF2-40B4-BE49-F238E27FC236}">
                <a16:creationId xmlns:a16="http://schemas.microsoft.com/office/drawing/2014/main" id="{81BB33B5-DB7C-4B47-B1B6-F2FF4B50C668}"/>
              </a:ext>
            </a:extLst>
          </p:cNvPr>
          <p:cNvSpPr>
            <a:spLocks noGrp="1"/>
          </p:cNvSpPr>
          <p:nvPr>
            <p:ph type="body" sz="quarter" idx="53" hasCustomPrompt="1"/>
          </p:nvPr>
        </p:nvSpPr>
        <p:spPr>
          <a:xfrm>
            <a:off x="6402273" y="3486901"/>
            <a:ext cx="2514600" cy="104332"/>
          </a:xfrm>
        </p:spPr>
        <p:txBody>
          <a:bodyPr anchor="ctr">
            <a:noAutofit/>
          </a:bodyPr>
          <a:lstStyle>
            <a:lvl1pPr marL="0" indent="0" algn="l">
              <a:buNone/>
              <a:defRPr sz="1050" b="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Instagram handle</a:t>
            </a:r>
          </a:p>
        </p:txBody>
      </p:sp>
    </p:spTree>
    <p:extLst>
      <p:ext uri="{BB962C8B-B14F-4D97-AF65-F5344CB8AC3E}">
        <p14:creationId xmlns:p14="http://schemas.microsoft.com/office/powerpoint/2010/main" val="413728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7124-55FE-1548-A105-CD4C54D68350}"/>
              </a:ext>
            </a:extLst>
          </p:cNvPr>
          <p:cNvSpPr/>
          <p:nvPr userDrawn="1"/>
        </p:nvSpPr>
        <p:spPr>
          <a:xfrm>
            <a:off x="0" y="0"/>
            <a:ext cx="9144000" cy="85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D52E09-27A2-354C-89B7-45F61BF491BE}"/>
              </a:ext>
            </a:extLst>
          </p:cNvPr>
          <p:cNvSpPr/>
          <p:nvPr userDrawn="1"/>
        </p:nvSpPr>
        <p:spPr>
          <a:xfrm>
            <a:off x="0" y="4472609"/>
            <a:ext cx="9144000" cy="670891"/>
          </a:xfrm>
          <a:prstGeom prst="rect">
            <a:avLst/>
          </a:prstGeom>
          <a:solidFill>
            <a:srgbClr val="04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E0916-B790-AC4B-9C8D-A4A90414EFE2}"/>
              </a:ext>
            </a:extLst>
          </p:cNvPr>
          <p:cNvSpPr/>
          <p:nvPr userDrawn="1"/>
        </p:nvSpPr>
        <p:spPr>
          <a:xfrm>
            <a:off x="0" y="4440555"/>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536160-4F2C-7C45-9E05-0A8C26CB53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7448"/>
            <a:ext cx="1215730" cy="742946"/>
          </a:xfrm>
          <a:prstGeom prst="rect">
            <a:avLst/>
          </a:prstGeom>
        </p:spPr>
      </p:pic>
      <p:pic>
        <p:nvPicPr>
          <p:cNvPr id="11" name="Picture 10">
            <a:extLst>
              <a:ext uri="{FF2B5EF4-FFF2-40B4-BE49-F238E27FC236}">
                <a16:creationId xmlns:a16="http://schemas.microsoft.com/office/drawing/2014/main" id="{A347F01A-B4AE-3140-A043-43B49F984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557" y="4577383"/>
            <a:ext cx="1079615" cy="466726"/>
          </a:xfrm>
          <a:prstGeom prst="rect">
            <a:avLst/>
          </a:prstGeom>
        </p:spPr>
      </p:pic>
      <p:pic>
        <p:nvPicPr>
          <p:cNvPr id="10" name="Picture 9">
            <a:extLst>
              <a:ext uri="{FF2B5EF4-FFF2-40B4-BE49-F238E27FC236}">
                <a16:creationId xmlns:a16="http://schemas.microsoft.com/office/drawing/2014/main" id="{1DFF1A9A-D164-7A4F-AABA-DAF791B763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7600" y="4478821"/>
            <a:ext cx="1603435" cy="607529"/>
          </a:xfrm>
          <a:prstGeom prst="rect">
            <a:avLst/>
          </a:prstGeom>
        </p:spPr>
      </p:pic>
      <p:sp>
        <p:nvSpPr>
          <p:cNvPr id="12" name="TextBox 11">
            <a:extLst>
              <a:ext uri="{FF2B5EF4-FFF2-40B4-BE49-F238E27FC236}">
                <a16:creationId xmlns:a16="http://schemas.microsoft.com/office/drawing/2014/main" id="{67C3BF54-A408-C547-9BC0-07D9B7AB96A1}"/>
              </a:ext>
            </a:extLst>
          </p:cNvPr>
          <p:cNvSpPr txBox="1"/>
          <p:nvPr userDrawn="1"/>
        </p:nvSpPr>
        <p:spPr>
          <a:xfrm>
            <a:off x="628650" y="1089246"/>
            <a:ext cx="7886700" cy="2031325"/>
          </a:xfrm>
          <a:prstGeom prst="rect">
            <a:avLst/>
          </a:prstGeom>
          <a:noFill/>
        </p:spPr>
        <p:txBody>
          <a:bodyPr wrap="square" rtlCol="0">
            <a:spAutoFit/>
          </a:bodyPr>
          <a:lstStyle/>
          <a:p>
            <a:r>
              <a:rPr lang="en-US" sz="1800" b="0" i="0" u="none" strike="noStrike" kern="1200" dirty="0">
                <a:solidFill>
                  <a:schemeClr val="tx1"/>
                </a:solidFill>
                <a:effectLst/>
                <a:latin typeface="+mn-lt"/>
                <a:ea typeface="+mn-ea"/>
                <a:cs typeface="+mn-cs"/>
              </a:rPr>
              <a:t>Each IBS education session provides .5-3 hours of continuing education credit toward NAHB professional designations.  NKBA and AIA members may also earn continuing education credits by attending IBS education.  Please refer to each session’s listing in the show guide, website or app to determine the organization providing CE credits and the number of hours you will receive. Directions for reporting your hours can be found in the IBS Show Guide.</a:t>
            </a:r>
            <a:endParaRPr lang="en-US" sz="1400" b="0" i="0" kern="1200" dirty="0">
              <a:solidFill>
                <a:srgbClr val="212F5A"/>
              </a:solidFill>
              <a:effectLst/>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5AFDC7EF-01A7-5247-A94D-9491BD377205}"/>
              </a:ext>
            </a:extLst>
          </p:cNvPr>
          <p:cNvSpPr txBox="1"/>
          <p:nvPr userDrawn="1"/>
        </p:nvSpPr>
        <p:spPr>
          <a:xfrm>
            <a:off x="628650" y="361950"/>
            <a:ext cx="7886700" cy="416461"/>
          </a:xfrm>
          <a:prstGeom prst="rect">
            <a:avLst/>
          </a:prstGeom>
          <a:noFill/>
        </p:spPr>
        <p:txBody>
          <a:bodyPr wrap="square" rtlCol="0">
            <a:spAutoFit/>
          </a:bodyPr>
          <a:lstStyle/>
          <a:p>
            <a:pPr>
              <a:lnSpc>
                <a:spcPct val="75000"/>
              </a:lnSpc>
            </a:pPr>
            <a:r>
              <a:rPr lang="en-US" sz="2800" b="1" i="0" u="none" strike="noStrike" kern="1200" dirty="0">
                <a:solidFill>
                  <a:schemeClr val="tx1"/>
                </a:solidFill>
                <a:effectLst/>
                <a:latin typeface="+mn-lt"/>
                <a:ea typeface="+mn-ea"/>
                <a:cs typeface="+mn-cs"/>
              </a:rPr>
              <a:t>Continuing Education Credit</a:t>
            </a:r>
            <a:endParaRPr lang="en-US" sz="3600" b="1" i="0" dirty="0">
              <a:solidFill>
                <a:srgbClr val="212F5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BF18914-0A7E-5F42-A4C5-A2BC758F344D}"/>
              </a:ext>
            </a:extLst>
          </p:cNvPr>
          <p:cNvSpPr txBox="1"/>
          <p:nvPr userDrawn="1"/>
        </p:nvSpPr>
        <p:spPr>
          <a:xfrm>
            <a:off x="4800600" y="4653260"/>
            <a:ext cx="2971800" cy="307777"/>
          </a:xfrm>
          <a:prstGeom prst="rect">
            <a:avLst/>
          </a:prstGeom>
          <a:noFill/>
        </p:spPr>
        <p:txBody>
          <a:bodyPr wrap="square" rtlCol="0">
            <a:spAutoFit/>
          </a:bodyPr>
          <a:lstStyle/>
          <a:p>
            <a:pPr algn="r"/>
            <a:r>
              <a:rPr lang="en-US" sz="1400" dirty="0">
                <a:solidFill>
                  <a:srgbClr val="FFFFFF"/>
                </a:solidFill>
                <a:latin typeface="Arial" panose="020B0604020202020204" pitchFamily="34" charset="0"/>
                <a:cs typeface="Arial" panose="020B0604020202020204" pitchFamily="34" charset="0"/>
              </a:rPr>
              <a:t>IBS Education |</a:t>
            </a:r>
          </a:p>
        </p:txBody>
      </p:sp>
      <p:grpSp>
        <p:nvGrpSpPr>
          <p:cNvPr id="19" name="Group 18">
            <a:extLst>
              <a:ext uri="{FF2B5EF4-FFF2-40B4-BE49-F238E27FC236}">
                <a16:creationId xmlns:a16="http://schemas.microsoft.com/office/drawing/2014/main" id="{1F2D5238-D82D-C54E-AF08-412658F9B0C5}"/>
              </a:ext>
            </a:extLst>
          </p:cNvPr>
          <p:cNvGrpSpPr/>
          <p:nvPr userDrawn="1"/>
        </p:nvGrpSpPr>
        <p:grpSpPr>
          <a:xfrm>
            <a:off x="2994443" y="3499951"/>
            <a:ext cx="3155114" cy="722422"/>
            <a:chOff x="2057400" y="2829601"/>
            <a:chExt cx="4691347" cy="1074171"/>
          </a:xfrm>
        </p:grpSpPr>
        <p:pic>
          <p:nvPicPr>
            <p:cNvPr id="20" name="Picture 19">
              <a:extLst>
                <a:ext uri="{FF2B5EF4-FFF2-40B4-BE49-F238E27FC236}">
                  <a16:creationId xmlns:a16="http://schemas.microsoft.com/office/drawing/2014/main" id="{5B1B857C-47D2-6C49-A32C-FF40EA9142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86864" y="3043616"/>
              <a:ext cx="1385788" cy="850681"/>
            </a:xfrm>
            <a:prstGeom prst="rect">
              <a:avLst/>
            </a:prstGeom>
          </p:spPr>
        </p:pic>
        <p:pic>
          <p:nvPicPr>
            <p:cNvPr id="21" name="Picture 20">
              <a:extLst>
                <a:ext uri="{FF2B5EF4-FFF2-40B4-BE49-F238E27FC236}">
                  <a16:creationId xmlns:a16="http://schemas.microsoft.com/office/drawing/2014/main" id="{551062B6-1449-3C45-98E9-2C18E3A0920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68132" y="2829601"/>
              <a:ext cx="1080615" cy="1074171"/>
            </a:xfrm>
            <a:prstGeom prst="rect">
              <a:avLst/>
            </a:prstGeom>
          </p:spPr>
        </p:pic>
        <p:pic>
          <p:nvPicPr>
            <p:cNvPr id="22" name="Picture 21" descr="NAHB 2 Line CMYK.eps">
              <a:extLst>
                <a:ext uri="{FF2B5EF4-FFF2-40B4-BE49-F238E27FC236}">
                  <a16:creationId xmlns:a16="http://schemas.microsoft.com/office/drawing/2014/main" id="{260793C1-3353-4D42-B477-3440515D9AA1}"/>
                </a:ext>
              </a:extLst>
            </p:cNvPr>
            <p:cNvPicPr>
              <a:picLocks noChangeAspect="1"/>
            </p:cNvPicPr>
            <p:nvPr userDrawn="1"/>
          </p:nvPicPr>
          <p:blipFill>
            <a:blip r:embed="rId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57400" y="2907647"/>
              <a:ext cx="1433984" cy="996125"/>
            </a:xfrm>
            <a:prstGeom prst="rect">
              <a:avLst/>
            </a:prstGeom>
          </p:spPr>
        </p:pic>
      </p:grpSp>
    </p:spTree>
    <p:extLst>
      <p:ext uri="{BB962C8B-B14F-4D97-AF65-F5344CB8AC3E}">
        <p14:creationId xmlns:p14="http://schemas.microsoft.com/office/powerpoint/2010/main" val="35986254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941776"/>
      </p:ext>
    </p:extLst>
  </p:cSld>
  <p:clrMap bg1="lt1" tx1="dk1" bg2="lt2" tx2="dk2" accent1="accent1" accent2="accent2" accent3="accent3" accent4="accent4" accent5="accent5" accent6="accent6" hlink="hlink" folHlink="folHlink"/>
  <p:sldLayoutIdLst>
    <p:sldLayoutId id="2147483673" r:id="rId1"/>
    <p:sldLayoutId id="2147483722" r:id="rId2"/>
    <p:sldLayoutId id="2147483692" r:id="rId3"/>
    <p:sldLayoutId id="2147483743" r:id="rId4"/>
    <p:sldLayoutId id="2147483701" r:id="rId5"/>
    <p:sldLayoutId id="2147483744" r:id="rId6"/>
    <p:sldLayoutId id="2147483712" r:id="rId7"/>
    <p:sldLayoutId id="2147483745" r:id="rId8"/>
    <p:sldLayoutId id="2147483723" r:id="rId9"/>
    <p:sldLayoutId id="2147483678" r:id="rId10"/>
    <p:sldLayoutId id="2147483771" r:id="rId11"/>
    <p:sldLayoutId id="2147483679" r:id="rId12"/>
    <p:sldLayoutId id="2147483680" r:id="rId13"/>
    <p:sldLayoutId id="2147483724" r:id="rId14"/>
    <p:sldLayoutId id="2147483770" r:id="rId15"/>
    <p:sldLayoutId id="2147483762" r:id="rId16"/>
    <p:sldLayoutId id="2147483670" r:id="rId17"/>
    <p:sldLayoutId id="2147483713" r:id="rId18"/>
    <p:sldLayoutId id="2147483769" r:id="rId19"/>
    <p:sldLayoutId id="2147483764" r:id="rId20"/>
    <p:sldLayoutId id="2147483765" r:id="rId21"/>
    <p:sldLayoutId id="2147483734" r:id="rId22"/>
    <p:sldLayoutId id="2147483768" r:id="rId23"/>
    <p:sldLayoutId id="2147483766" r:id="rId24"/>
    <p:sldLayoutId id="2147483767" r:id="rId25"/>
    <p:sldLayoutId id="2147483664" r:id="rId26"/>
    <p:sldLayoutId id="2147483772" r:id="rId27"/>
    <p:sldLayoutId id="2147483676" r:id="rId28"/>
    <p:sldLayoutId id="2147483677" r:id="rId29"/>
    <p:sldLayoutId id="2147483707" r:id="rId30"/>
    <p:sldLayoutId id="2147483773" r:id="rId31"/>
    <p:sldLayoutId id="2147483757" r:id="rId32"/>
    <p:sldLayoutId id="2147483706" r:id="rId33"/>
    <p:sldLayoutId id="2147483732" r:id="rId34"/>
    <p:sldLayoutId id="2147483774" r:id="rId35"/>
    <p:sldLayoutId id="2147483760" r:id="rId36"/>
    <p:sldLayoutId id="2147483761" r:id="rId37"/>
    <p:sldLayoutId id="2147483733" r:id="rId38"/>
    <p:sldLayoutId id="2147483775" r:id="rId39"/>
    <p:sldLayoutId id="2147483758" r:id="rId40"/>
    <p:sldLayoutId id="2147483759" r:id="rId41"/>
    <p:sldLayoutId id="2147483730" r:id="rId42"/>
    <p:sldLayoutId id="2147483776" r:id="rId43"/>
    <p:sldLayoutId id="2147483735" r:id="rId44"/>
    <p:sldLayoutId id="2147483756" r:id="rId45"/>
    <p:sldLayoutId id="2147483731" r:id="rId46"/>
    <p:sldLayoutId id="2147483777" r:id="rId47"/>
    <p:sldLayoutId id="2147483755" r:id="rId48"/>
    <p:sldLayoutId id="2147483754" r:id="rId49"/>
    <p:sldLayoutId id="2147483708" r:id="rId50"/>
    <p:sldLayoutId id="2147483704" r:id="rId51"/>
    <p:sldLayoutId id="2147483746" r:id="rId52"/>
    <p:sldLayoutId id="2147483739" r:id="rId53"/>
    <p:sldLayoutId id="2147483747" r:id="rId54"/>
    <p:sldLayoutId id="2147483703" r:id="rId55"/>
    <p:sldLayoutId id="2147483748" r:id="rId56"/>
    <p:sldLayoutId id="2147483740" r:id="rId57"/>
    <p:sldLayoutId id="2147483749" r:id="rId58"/>
    <p:sldLayoutId id="2147483741" r:id="rId59"/>
    <p:sldLayoutId id="2147483750" r:id="rId60"/>
    <p:sldLayoutId id="2147483742" r:id="rId61"/>
    <p:sldLayoutId id="2147483751" r:id="rId62"/>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Helvetica Neue Condensed" panose="02000503000000020004"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Arial" panose="020B0604020202020204" pitchFamily="34" charset="0"/>
          <a:ea typeface="Helvetica Neue Medium Condensed"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Helvetica Neue Medium Condensed"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Helvetica Neue Medium Condensed"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Helvetica Neue Medium Condensed"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Arial" panose="020B0604020202020204" pitchFamily="34" charset="0"/>
          <a:ea typeface="Helvetica Neue Medium Condensed"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developers.google.com/speed/pagespeed/insights/"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evelopers.google.com/speed/pagespeed/insights/" TargetMode="Externa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mailto:joe@buildermarketingedge..com"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joe@buildermarketingedge.com"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B2C1E-04F3-994D-8E20-CDF585241E7F}"/>
              </a:ext>
            </a:extLst>
          </p:cNvPr>
          <p:cNvSpPr>
            <a:spLocks noGrp="1"/>
          </p:cNvSpPr>
          <p:nvPr>
            <p:ph type="body" sz="quarter" idx="10"/>
          </p:nvPr>
        </p:nvSpPr>
        <p:spPr/>
        <p:txBody>
          <a:bodyPr>
            <a:normAutofit fontScale="92500" lnSpcReduction="10000"/>
          </a:bodyPr>
          <a:lstStyle/>
          <a:p>
            <a:r>
              <a:rPr lang="en-US" dirty="0"/>
              <a:t>Mobile Marketing: </a:t>
            </a:r>
          </a:p>
          <a:p>
            <a:r>
              <a:rPr lang="en-US" dirty="0"/>
              <a:t>How to Fix the 7 Costly Mistakes You’re Most Likely Making</a:t>
            </a:r>
          </a:p>
        </p:txBody>
      </p:sp>
    </p:spTree>
    <p:extLst>
      <p:ext uri="{BB962C8B-B14F-4D97-AF65-F5344CB8AC3E}">
        <p14:creationId xmlns:p14="http://schemas.microsoft.com/office/powerpoint/2010/main" val="217159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62B2D-F7D0-485E-8441-76A8DB8478A7}"/>
              </a:ext>
            </a:extLst>
          </p:cNvPr>
          <p:cNvSpPr>
            <a:spLocks noGrp="1"/>
          </p:cNvSpPr>
          <p:nvPr>
            <p:ph type="title"/>
          </p:nvPr>
        </p:nvSpPr>
        <p:spPr/>
        <p:txBody>
          <a:bodyPr/>
          <a:lstStyle/>
          <a:p>
            <a:r>
              <a:rPr lang="en-US" dirty="0"/>
              <a:t> </a:t>
            </a:r>
            <a:r>
              <a:rPr lang="en-US" sz="2400" dirty="0"/>
              <a:t>Your Customers Live in a Mobile First World</a:t>
            </a:r>
          </a:p>
        </p:txBody>
      </p:sp>
      <p:pic>
        <p:nvPicPr>
          <p:cNvPr id="4" name="Content Placeholder 3" descr="See the source image">
            <a:extLst>
              <a:ext uri="{FF2B5EF4-FFF2-40B4-BE49-F238E27FC236}">
                <a16:creationId xmlns:a16="http://schemas.microsoft.com/office/drawing/2014/main" id="{5EE5BC81-EA9C-4981-8E6F-B8B3E64354B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047750"/>
            <a:ext cx="4876800" cy="2588419"/>
          </a:xfrm>
          <a:prstGeom prst="rect">
            <a:avLst/>
          </a:prstGeom>
          <a:noFill/>
          <a:ln>
            <a:noFill/>
          </a:ln>
        </p:spPr>
      </p:pic>
      <p:sp>
        <p:nvSpPr>
          <p:cNvPr id="2" name="TextBox 1">
            <a:extLst>
              <a:ext uri="{FF2B5EF4-FFF2-40B4-BE49-F238E27FC236}">
                <a16:creationId xmlns:a16="http://schemas.microsoft.com/office/drawing/2014/main" id="{89D78534-3440-442C-B72C-926FF037E2EA}"/>
              </a:ext>
            </a:extLst>
          </p:cNvPr>
          <p:cNvSpPr txBox="1"/>
          <p:nvPr/>
        </p:nvSpPr>
        <p:spPr>
          <a:xfrm>
            <a:off x="533400" y="1352550"/>
            <a:ext cx="3276600" cy="2646878"/>
          </a:xfrm>
          <a:prstGeom prst="rect">
            <a:avLst/>
          </a:prstGeom>
          <a:noFill/>
        </p:spPr>
        <p:txBody>
          <a:bodyPr wrap="square" rtlCol="0">
            <a:spAutoFit/>
          </a:bodyPr>
          <a:lstStyle/>
          <a:p>
            <a:r>
              <a:rPr lang="en-US" sz="2000" dirty="0"/>
              <a:t>Google indexes the mobile experience first</a:t>
            </a:r>
          </a:p>
          <a:p>
            <a:endParaRPr lang="en-US" dirty="0"/>
          </a:p>
          <a:p>
            <a:r>
              <a:rPr lang="en-US" b="1" dirty="0"/>
              <a:t>Why?</a:t>
            </a:r>
          </a:p>
          <a:p>
            <a:pPr marL="285750" indent="-285750">
              <a:buFont typeface="Arial" panose="020B0604020202020204" pitchFamily="34" charset="0"/>
              <a:buChar char="•"/>
            </a:pPr>
            <a:r>
              <a:rPr lang="en-US" dirty="0"/>
              <a:t>Because they can</a:t>
            </a:r>
          </a:p>
          <a:p>
            <a:pPr marL="285750" indent="-285750">
              <a:buFont typeface="Arial" panose="020B0604020202020204" pitchFamily="34" charset="0"/>
              <a:buChar char="•"/>
            </a:pPr>
            <a:r>
              <a:rPr lang="en-US" dirty="0"/>
              <a:t>Most searches are on mobile</a:t>
            </a:r>
          </a:p>
          <a:p>
            <a:pPr marL="285750" indent="-285750">
              <a:buFont typeface="Arial" panose="020B0604020202020204" pitchFamily="34" charset="0"/>
              <a:buChar char="•"/>
            </a:pPr>
            <a:r>
              <a:rPr lang="en-US" dirty="0"/>
              <a:t>Location data gives more relevant results</a:t>
            </a:r>
          </a:p>
        </p:txBody>
      </p:sp>
    </p:spTree>
    <p:extLst>
      <p:ext uri="{BB962C8B-B14F-4D97-AF65-F5344CB8AC3E}">
        <p14:creationId xmlns:p14="http://schemas.microsoft.com/office/powerpoint/2010/main" val="331534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B5FA4F-6F9A-4876-B74E-C56CCCDDE797}"/>
              </a:ext>
            </a:extLst>
          </p:cNvPr>
          <p:cNvPicPr>
            <a:picLocks noGrp="1" noChangeAspect="1"/>
          </p:cNvPicPr>
          <p:nvPr>
            <p:ph idx="1"/>
          </p:nvPr>
        </p:nvPicPr>
        <p:blipFill>
          <a:blip r:embed="rId2"/>
          <a:stretch>
            <a:fillRect/>
          </a:stretch>
        </p:blipFill>
        <p:spPr>
          <a:xfrm>
            <a:off x="2451413" y="1123949"/>
            <a:ext cx="4241173" cy="3192463"/>
          </a:xfrm>
          <a:prstGeom prst="rect">
            <a:avLst/>
          </a:prstGeom>
        </p:spPr>
      </p:pic>
      <p:sp>
        <p:nvSpPr>
          <p:cNvPr id="3" name="Title 2">
            <a:extLst>
              <a:ext uri="{FF2B5EF4-FFF2-40B4-BE49-F238E27FC236}">
                <a16:creationId xmlns:a16="http://schemas.microsoft.com/office/drawing/2014/main" id="{DCEDDFF8-187C-45FE-A40B-58A1C832545D}"/>
              </a:ext>
            </a:extLst>
          </p:cNvPr>
          <p:cNvSpPr>
            <a:spLocks noGrp="1"/>
          </p:cNvSpPr>
          <p:nvPr>
            <p:ph type="title"/>
          </p:nvPr>
        </p:nvSpPr>
        <p:spPr>
          <a:xfrm>
            <a:off x="638662" y="124626"/>
            <a:ext cx="8210550" cy="413692"/>
          </a:xfrm>
        </p:spPr>
        <p:txBody>
          <a:bodyPr/>
          <a:lstStyle/>
          <a:p>
            <a:r>
              <a:rPr lang="en-US" sz="2400" dirty="0"/>
              <a:t>Mistake 1: Google My Business for Each Community Set Up Properly</a:t>
            </a:r>
          </a:p>
        </p:txBody>
      </p:sp>
    </p:spTree>
    <p:extLst>
      <p:ext uri="{BB962C8B-B14F-4D97-AF65-F5344CB8AC3E}">
        <p14:creationId xmlns:p14="http://schemas.microsoft.com/office/powerpoint/2010/main" val="85815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0FC8C8-CCF3-4F47-9D18-4EDAFF521ABF}"/>
              </a:ext>
            </a:extLst>
          </p:cNvPr>
          <p:cNvSpPr>
            <a:spLocks noGrp="1"/>
          </p:cNvSpPr>
          <p:nvPr>
            <p:ph idx="1"/>
          </p:nvPr>
        </p:nvSpPr>
        <p:spPr/>
        <p:txBody>
          <a:bodyPr/>
          <a:lstStyle/>
          <a:p>
            <a:pPr marL="0" indent="0">
              <a:buNone/>
            </a:pPr>
            <a:r>
              <a:rPr lang="en-US" sz="1600" b="1" dirty="0"/>
              <a:t>Your GMB listing affects</a:t>
            </a:r>
            <a:r>
              <a:rPr lang="en-US" sz="1600" dirty="0"/>
              <a:t>:</a:t>
            </a:r>
          </a:p>
          <a:p>
            <a:r>
              <a:rPr lang="en-US" sz="1400" dirty="0"/>
              <a:t>Search page rankings</a:t>
            </a:r>
          </a:p>
          <a:p>
            <a:r>
              <a:rPr lang="en-US" sz="1400" dirty="0"/>
              <a:t>Google Maps results</a:t>
            </a:r>
          </a:p>
          <a:p>
            <a:r>
              <a:rPr lang="en-US" sz="1400" dirty="0"/>
              <a:t>“Near me” searches</a:t>
            </a:r>
          </a:p>
          <a:p>
            <a:pPr marL="0" indent="0">
              <a:buNone/>
            </a:pPr>
            <a:endParaRPr lang="en-US" sz="1400" b="1" dirty="0"/>
          </a:p>
          <a:p>
            <a:pPr marL="0" indent="0">
              <a:buNone/>
            </a:pPr>
            <a:r>
              <a:rPr lang="en-US" sz="1400" b="1" dirty="0"/>
              <a:t>Done properly</a:t>
            </a:r>
            <a:r>
              <a:rPr lang="en-US" sz="1400" dirty="0"/>
              <a:t>, when prospects are searching for a new home community in their area of interest, </a:t>
            </a:r>
            <a:r>
              <a:rPr lang="en-US" sz="1400" b="1" dirty="0"/>
              <a:t>your community will show in the top 3 results.</a:t>
            </a:r>
          </a:p>
          <a:p>
            <a:pPr marL="0" indent="0">
              <a:buNone/>
            </a:pPr>
            <a:endParaRPr lang="en-US" sz="1400" dirty="0"/>
          </a:p>
          <a:p>
            <a:pPr marL="0" indent="0">
              <a:buNone/>
            </a:pPr>
            <a:r>
              <a:rPr lang="en-US" sz="1400" dirty="0"/>
              <a:t>However, many communities are either not listed, or are set up improperly so that they don’t rank.</a:t>
            </a:r>
          </a:p>
          <a:p>
            <a:pPr marL="0" indent="0">
              <a:buNone/>
            </a:pPr>
            <a:endParaRPr lang="en-US" sz="1400" dirty="0"/>
          </a:p>
          <a:p>
            <a:pPr marL="0" indent="0">
              <a:buNone/>
            </a:pPr>
            <a:endParaRPr lang="en-US" sz="1400" dirty="0"/>
          </a:p>
        </p:txBody>
      </p:sp>
      <p:sp>
        <p:nvSpPr>
          <p:cNvPr id="3" name="Title 2">
            <a:extLst>
              <a:ext uri="{FF2B5EF4-FFF2-40B4-BE49-F238E27FC236}">
                <a16:creationId xmlns:a16="http://schemas.microsoft.com/office/drawing/2014/main" id="{DCC7D6F4-D437-4C09-A757-F9D5F5CF8A2D}"/>
              </a:ext>
            </a:extLst>
          </p:cNvPr>
          <p:cNvSpPr>
            <a:spLocks noGrp="1"/>
          </p:cNvSpPr>
          <p:nvPr>
            <p:ph type="title"/>
          </p:nvPr>
        </p:nvSpPr>
        <p:spPr/>
        <p:txBody>
          <a:bodyPr/>
          <a:lstStyle/>
          <a:p>
            <a:r>
              <a:rPr lang="en-US" sz="2400" dirty="0"/>
              <a:t>GMB Elements</a:t>
            </a:r>
          </a:p>
        </p:txBody>
      </p:sp>
    </p:spTree>
    <p:extLst>
      <p:ext uri="{BB962C8B-B14F-4D97-AF65-F5344CB8AC3E}">
        <p14:creationId xmlns:p14="http://schemas.microsoft.com/office/powerpoint/2010/main" val="9425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D643-29D0-4A25-AEE8-3D14893671D1}"/>
              </a:ext>
            </a:extLst>
          </p:cNvPr>
          <p:cNvSpPr>
            <a:spLocks noGrp="1"/>
          </p:cNvSpPr>
          <p:nvPr>
            <p:ph type="title"/>
          </p:nvPr>
        </p:nvSpPr>
        <p:spPr/>
        <p:txBody>
          <a:bodyPr/>
          <a:lstStyle/>
          <a:p>
            <a:r>
              <a:rPr lang="en-US" dirty="0"/>
              <a:t>Why? GMB Profile Drives Google Traffic</a:t>
            </a:r>
          </a:p>
        </p:txBody>
      </p:sp>
      <p:pic>
        <p:nvPicPr>
          <p:cNvPr id="14" name="Content Placeholder 13" descr="A screenshot of a cell phone&#10;&#10;Description automatically generated">
            <a:extLst>
              <a:ext uri="{FF2B5EF4-FFF2-40B4-BE49-F238E27FC236}">
                <a16:creationId xmlns:a16="http://schemas.microsoft.com/office/drawing/2014/main" id="{FAD117A2-51DB-4C1D-B17E-D9EF7B9EFE3A}"/>
              </a:ext>
            </a:extLst>
          </p:cNvPr>
          <p:cNvPicPr>
            <a:picLocks noGrp="1" noChangeAspect="1"/>
          </p:cNvPicPr>
          <p:nvPr>
            <p:ph idx="10"/>
          </p:nvPr>
        </p:nvPicPr>
        <p:blipFill>
          <a:blip r:embed="rId2"/>
          <a:stretch>
            <a:fillRect/>
          </a:stretch>
        </p:blipFill>
        <p:spPr>
          <a:xfrm>
            <a:off x="1613446" y="1012825"/>
            <a:ext cx="1811833" cy="3221038"/>
          </a:xfrm>
        </p:spPr>
      </p:pic>
      <p:pic>
        <p:nvPicPr>
          <p:cNvPr id="18" name="Content Placeholder 17" descr="A screenshot of a cell phone&#10;&#10;Description automatically generated">
            <a:extLst>
              <a:ext uri="{FF2B5EF4-FFF2-40B4-BE49-F238E27FC236}">
                <a16:creationId xmlns:a16="http://schemas.microsoft.com/office/drawing/2014/main" id="{A723D013-21BC-4E7D-9CE3-360010F726F9}"/>
              </a:ext>
            </a:extLst>
          </p:cNvPr>
          <p:cNvPicPr>
            <a:picLocks noGrp="1" noChangeAspect="1"/>
          </p:cNvPicPr>
          <p:nvPr>
            <p:ph idx="1"/>
          </p:nvPr>
        </p:nvPicPr>
        <p:blipFill>
          <a:blip r:embed="rId3"/>
          <a:stretch>
            <a:fillRect/>
          </a:stretch>
        </p:blipFill>
        <p:spPr>
          <a:xfrm>
            <a:off x="5588050" y="1017588"/>
            <a:ext cx="1835050" cy="3262312"/>
          </a:xfrm>
        </p:spPr>
      </p:pic>
      <p:sp>
        <p:nvSpPr>
          <p:cNvPr id="4" name="TextBox 3">
            <a:extLst>
              <a:ext uri="{FF2B5EF4-FFF2-40B4-BE49-F238E27FC236}">
                <a16:creationId xmlns:a16="http://schemas.microsoft.com/office/drawing/2014/main" id="{02BA997F-5F04-4EA7-8658-1BE489B554E3}"/>
              </a:ext>
            </a:extLst>
          </p:cNvPr>
          <p:cNvSpPr txBox="1"/>
          <p:nvPr/>
        </p:nvSpPr>
        <p:spPr>
          <a:xfrm>
            <a:off x="206525" y="981392"/>
            <a:ext cx="1524000" cy="369332"/>
          </a:xfrm>
          <a:prstGeom prst="rect">
            <a:avLst/>
          </a:prstGeom>
          <a:noFill/>
        </p:spPr>
        <p:txBody>
          <a:bodyPr wrap="square" rtlCol="0">
            <a:spAutoFit/>
          </a:bodyPr>
          <a:lstStyle/>
          <a:p>
            <a:r>
              <a:rPr lang="en-US" dirty="0">
                <a:solidFill>
                  <a:srgbClr val="FF0000"/>
                </a:solidFill>
                <a:latin typeface="Georgia" panose="02040502050405020303" pitchFamily="18" charset="0"/>
              </a:rPr>
              <a:t>GMB</a:t>
            </a:r>
            <a:r>
              <a:rPr lang="en-US" dirty="0">
                <a:latin typeface="Georgia" panose="02040502050405020303" pitchFamily="18" charset="0"/>
              </a:rPr>
              <a:t> </a:t>
            </a:r>
            <a:r>
              <a:rPr lang="en-US" dirty="0">
                <a:solidFill>
                  <a:srgbClr val="FF0000"/>
                </a:solidFill>
                <a:latin typeface="Georgia" panose="02040502050405020303" pitchFamily="18" charset="0"/>
              </a:rPr>
              <a:t>Result</a:t>
            </a:r>
          </a:p>
        </p:txBody>
      </p:sp>
      <p:sp>
        <p:nvSpPr>
          <p:cNvPr id="5" name="TextBox 4">
            <a:extLst>
              <a:ext uri="{FF2B5EF4-FFF2-40B4-BE49-F238E27FC236}">
                <a16:creationId xmlns:a16="http://schemas.microsoft.com/office/drawing/2014/main" id="{2F469DB1-9D0A-43E0-B711-72E06B1960AA}"/>
              </a:ext>
            </a:extLst>
          </p:cNvPr>
          <p:cNvSpPr txBox="1"/>
          <p:nvPr/>
        </p:nvSpPr>
        <p:spPr>
          <a:xfrm>
            <a:off x="7451750" y="962620"/>
            <a:ext cx="1403300" cy="923330"/>
          </a:xfrm>
          <a:prstGeom prst="rect">
            <a:avLst/>
          </a:prstGeom>
          <a:noFill/>
        </p:spPr>
        <p:txBody>
          <a:bodyPr wrap="square" rtlCol="0">
            <a:spAutoFit/>
          </a:bodyPr>
          <a:lstStyle/>
          <a:p>
            <a:r>
              <a:rPr lang="en-US" dirty="0">
                <a:solidFill>
                  <a:srgbClr val="FF0000"/>
                </a:solidFill>
                <a:latin typeface="Georgia" panose="02040502050405020303" pitchFamily="18" charset="0"/>
              </a:rPr>
              <a:t>Google Maps Result</a:t>
            </a:r>
          </a:p>
        </p:txBody>
      </p:sp>
      <p:cxnSp>
        <p:nvCxnSpPr>
          <p:cNvPr id="11" name="Straight Arrow Connector 10">
            <a:extLst>
              <a:ext uri="{FF2B5EF4-FFF2-40B4-BE49-F238E27FC236}">
                <a16:creationId xmlns:a16="http://schemas.microsoft.com/office/drawing/2014/main" id="{CA807030-4A02-4F0B-BCF7-50EE92BBB2E2}"/>
              </a:ext>
            </a:extLst>
          </p:cNvPr>
          <p:cNvCxnSpPr/>
          <p:nvPr/>
        </p:nvCxnSpPr>
        <p:spPr>
          <a:xfrm>
            <a:off x="8153400" y="348615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70FFC9-6716-4F50-B8AD-91ADD2FFCBFD}"/>
              </a:ext>
            </a:extLst>
          </p:cNvPr>
          <p:cNvCxnSpPr/>
          <p:nvPr/>
        </p:nvCxnSpPr>
        <p:spPr>
          <a:xfrm flipH="1">
            <a:off x="6934200" y="1885950"/>
            <a:ext cx="8382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4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A446-23E5-4CC4-9CFE-39EB8FDDA917}"/>
              </a:ext>
            </a:extLst>
          </p:cNvPr>
          <p:cNvSpPr>
            <a:spLocks noGrp="1"/>
          </p:cNvSpPr>
          <p:nvPr>
            <p:ph type="title"/>
          </p:nvPr>
        </p:nvSpPr>
        <p:spPr/>
        <p:txBody>
          <a:bodyPr/>
          <a:lstStyle/>
          <a:p>
            <a:r>
              <a:rPr lang="en-US" sz="2400" dirty="0"/>
              <a:t>Google Maps Results</a:t>
            </a:r>
          </a:p>
        </p:txBody>
      </p:sp>
      <p:pic>
        <p:nvPicPr>
          <p:cNvPr id="8" name="Content Placeholder 7" descr="A screenshot of a cell phone&#10;&#10;Description automatically generated">
            <a:extLst>
              <a:ext uri="{FF2B5EF4-FFF2-40B4-BE49-F238E27FC236}">
                <a16:creationId xmlns:a16="http://schemas.microsoft.com/office/drawing/2014/main" id="{2E0B71B7-77C7-4DD2-B843-2D29A7BA8EC4}"/>
              </a:ext>
            </a:extLst>
          </p:cNvPr>
          <p:cNvPicPr>
            <a:picLocks noGrp="1" noChangeAspect="1"/>
          </p:cNvPicPr>
          <p:nvPr>
            <p:ph idx="1"/>
          </p:nvPr>
        </p:nvPicPr>
        <p:blipFill>
          <a:blip r:embed="rId2"/>
          <a:stretch>
            <a:fillRect/>
          </a:stretch>
        </p:blipFill>
        <p:spPr>
          <a:xfrm>
            <a:off x="5588050" y="1017588"/>
            <a:ext cx="1835050" cy="3262312"/>
          </a:xfrm>
        </p:spPr>
      </p:pic>
      <p:pic>
        <p:nvPicPr>
          <p:cNvPr id="6" name="Content Placeholder 5" descr="A picture containing map, text, screenshot&#10;&#10;Description automatically generated">
            <a:extLst>
              <a:ext uri="{FF2B5EF4-FFF2-40B4-BE49-F238E27FC236}">
                <a16:creationId xmlns:a16="http://schemas.microsoft.com/office/drawing/2014/main" id="{CA70243F-BE61-48CE-A384-BD1149DE2F55}"/>
              </a:ext>
            </a:extLst>
          </p:cNvPr>
          <p:cNvPicPr>
            <a:picLocks noGrp="1" noChangeAspect="1"/>
          </p:cNvPicPr>
          <p:nvPr>
            <p:ph idx="10"/>
          </p:nvPr>
        </p:nvPicPr>
        <p:blipFill>
          <a:blip r:embed="rId3"/>
          <a:stretch>
            <a:fillRect/>
          </a:stretch>
        </p:blipFill>
        <p:spPr>
          <a:xfrm>
            <a:off x="1613446" y="1012825"/>
            <a:ext cx="1811833" cy="3221038"/>
          </a:xfrm>
        </p:spPr>
      </p:pic>
      <p:sp>
        <p:nvSpPr>
          <p:cNvPr id="9" name="TextBox 8">
            <a:extLst>
              <a:ext uri="{FF2B5EF4-FFF2-40B4-BE49-F238E27FC236}">
                <a16:creationId xmlns:a16="http://schemas.microsoft.com/office/drawing/2014/main" id="{06F386C2-E158-4EF8-911A-8C1D8D8B86EB}"/>
              </a:ext>
            </a:extLst>
          </p:cNvPr>
          <p:cNvSpPr txBox="1"/>
          <p:nvPr/>
        </p:nvSpPr>
        <p:spPr>
          <a:xfrm>
            <a:off x="99060" y="909637"/>
            <a:ext cx="1537246" cy="861774"/>
          </a:xfrm>
          <a:prstGeom prst="rect">
            <a:avLst/>
          </a:prstGeom>
          <a:noFill/>
        </p:spPr>
        <p:txBody>
          <a:bodyPr wrap="square" rtlCol="0">
            <a:spAutoFit/>
          </a:bodyPr>
          <a:lstStyle/>
          <a:p>
            <a:r>
              <a:rPr lang="en-US" dirty="0">
                <a:solidFill>
                  <a:srgbClr val="FF0000"/>
                </a:solidFill>
                <a:latin typeface="Georgia" panose="02040502050405020303" pitchFamily="18" charset="0"/>
              </a:rPr>
              <a:t>Search term: </a:t>
            </a:r>
          </a:p>
          <a:p>
            <a:r>
              <a:rPr lang="en-US" sz="1600" i="1" dirty="0">
                <a:solidFill>
                  <a:srgbClr val="FF0000"/>
                </a:solidFill>
                <a:latin typeface="Century Gothic" panose="020B0502020202020204" pitchFamily="34" charset="0"/>
              </a:rPr>
              <a:t>New Homes Avon Lake</a:t>
            </a:r>
          </a:p>
        </p:txBody>
      </p:sp>
      <p:sp>
        <p:nvSpPr>
          <p:cNvPr id="10" name="TextBox 9">
            <a:extLst>
              <a:ext uri="{FF2B5EF4-FFF2-40B4-BE49-F238E27FC236}">
                <a16:creationId xmlns:a16="http://schemas.microsoft.com/office/drawing/2014/main" id="{2D1FFE9A-3E56-4020-BB87-E2ED53B85680}"/>
              </a:ext>
            </a:extLst>
          </p:cNvPr>
          <p:cNvSpPr txBox="1"/>
          <p:nvPr/>
        </p:nvSpPr>
        <p:spPr>
          <a:xfrm>
            <a:off x="7543800" y="1017588"/>
            <a:ext cx="1524000" cy="861774"/>
          </a:xfrm>
          <a:prstGeom prst="rect">
            <a:avLst/>
          </a:prstGeom>
          <a:noFill/>
        </p:spPr>
        <p:txBody>
          <a:bodyPr wrap="square" rtlCol="0">
            <a:spAutoFit/>
          </a:bodyPr>
          <a:lstStyle/>
          <a:p>
            <a:r>
              <a:rPr lang="en-US" dirty="0">
                <a:solidFill>
                  <a:srgbClr val="FF0000"/>
                </a:solidFill>
                <a:latin typeface="Georgia" panose="02040502050405020303" pitchFamily="18" charset="0"/>
              </a:rPr>
              <a:t>Search term: </a:t>
            </a:r>
          </a:p>
          <a:p>
            <a:r>
              <a:rPr lang="en-US" sz="1600" i="1" dirty="0">
                <a:solidFill>
                  <a:srgbClr val="FF0000"/>
                </a:solidFill>
                <a:latin typeface="Century Gothic" panose="020B0502020202020204" pitchFamily="34" charset="0"/>
              </a:rPr>
              <a:t>Community Name</a:t>
            </a:r>
          </a:p>
        </p:txBody>
      </p:sp>
    </p:spTree>
    <p:extLst>
      <p:ext uri="{BB962C8B-B14F-4D97-AF65-F5344CB8AC3E}">
        <p14:creationId xmlns:p14="http://schemas.microsoft.com/office/powerpoint/2010/main" val="23670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BCD4D-08C9-43BA-8E33-B79D602BB5B9}"/>
              </a:ext>
            </a:extLst>
          </p:cNvPr>
          <p:cNvSpPr>
            <a:spLocks noGrp="1"/>
          </p:cNvSpPr>
          <p:nvPr>
            <p:ph idx="1"/>
          </p:nvPr>
        </p:nvSpPr>
        <p:spPr>
          <a:xfrm>
            <a:off x="628650" y="133350"/>
            <a:ext cx="7886700" cy="4183155"/>
          </a:xfrm>
        </p:spPr>
        <p:txBody>
          <a:bodyPr>
            <a:normAutofit/>
          </a:bodyPr>
          <a:lstStyle/>
          <a:p>
            <a:pPr marL="0" indent="0">
              <a:buNone/>
            </a:pPr>
            <a:endParaRPr lang="en-US" dirty="0"/>
          </a:p>
          <a:p>
            <a:pPr marL="0" indent="0">
              <a:buNone/>
            </a:pPr>
            <a:r>
              <a:rPr lang="en-US" sz="1600" b="1" dirty="0">
                <a:solidFill>
                  <a:srgbClr val="FF0000"/>
                </a:solidFill>
                <a:latin typeface="+mn-lt"/>
              </a:rPr>
              <a:t>Problem: how do I get new communities listed in GMB?</a:t>
            </a:r>
          </a:p>
          <a:p>
            <a:pPr marL="0" indent="0">
              <a:buNone/>
            </a:pPr>
            <a:r>
              <a:rPr lang="en-US" sz="1600" dirty="0"/>
              <a:t>One of the challenges to getting new communities on GMB is that when you do not have a model home built yet, you can’t verify the GMB listing by mail as Google prefers.</a:t>
            </a:r>
          </a:p>
          <a:p>
            <a:pPr marL="0" indent="0">
              <a:buNone/>
            </a:pPr>
            <a:endParaRPr lang="en-US" sz="1600" dirty="0"/>
          </a:p>
          <a:p>
            <a:pPr marL="0" indent="0">
              <a:buNone/>
            </a:pPr>
            <a:r>
              <a:rPr lang="en-US" sz="1600" b="1" dirty="0">
                <a:solidFill>
                  <a:srgbClr val="FF0000"/>
                </a:solidFill>
                <a:latin typeface="Georgia" panose="02040502050405020303" pitchFamily="18" charset="0"/>
              </a:rPr>
              <a:t>&gt;&gt;Actionable Strategy </a:t>
            </a:r>
          </a:p>
          <a:p>
            <a:pPr marL="0" indent="0">
              <a:buNone/>
            </a:pPr>
            <a:r>
              <a:rPr lang="en-US" sz="1600" dirty="0"/>
              <a:t>Add your new communities to Google Maps and use the map pointer to designate where the community will be, and add the new address for the model home. </a:t>
            </a:r>
          </a:p>
          <a:p>
            <a:pPr marL="0" indent="0">
              <a:buNone/>
            </a:pPr>
            <a:endParaRPr lang="en-US" sz="1600" dirty="0"/>
          </a:p>
          <a:p>
            <a:pPr marL="0" indent="0">
              <a:buNone/>
            </a:pPr>
            <a:r>
              <a:rPr lang="en-US" sz="1600" dirty="0"/>
              <a:t>Then, in about 30 days do a search for your community name + city and state on Google search and you will likely see a shell of a listing appear for the community.</a:t>
            </a:r>
          </a:p>
          <a:p>
            <a:pPr marL="0" indent="0">
              <a:buNone/>
            </a:pPr>
            <a:endParaRPr lang="en-US" sz="1600" dirty="0"/>
          </a:p>
          <a:p>
            <a:pPr marL="0" indent="0">
              <a:buNone/>
            </a:pPr>
            <a:r>
              <a:rPr lang="en-US" sz="1600" dirty="0"/>
              <a:t>Then, claim the listing and fill out the rest of the GMB profile.</a:t>
            </a:r>
          </a:p>
          <a:p>
            <a:pPr marL="0" indent="0">
              <a:buNone/>
            </a:pPr>
            <a:endParaRPr lang="en-US" dirty="0"/>
          </a:p>
        </p:txBody>
      </p:sp>
      <p:sp>
        <p:nvSpPr>
          <p:cNvPr id="3" name="Title 2">
            <a:extLst>
              <a:ext uri="{FF2B5EF4-FFF2-40B4-BE49-F238E27FC236}">
                <a16:creationId xmlns:a16="http://schemas.microsoft.com/office/drawing/2014/main" id="{6E1EE83C-0961-4F0A-A041-39E96514524E}"/>
              </a:ext>
            </a:extLst>
          </p:cNvPr>
          <p:cNvSpPr>
            <a:spLocks noGrp="1"/>
          </p:cNvSpPr>
          <p:nvPr>
            <p:ph type="title"/>
          </p:nvPr>
        </p:nvSpPr>
        <p:spPr>
          <a:xfrm>
            <a:off x="628650" y="331472"/>
            <a:ext cx="7886700" cy="944878"/>
          </a:xfrm>
        </p:spPr>
        <p:txBody>
          <a:bodyPr/>
          <a:lstStyle/>
          <a:p>
            <a:r>
              <a:rPr lang="en-US" dirty="0"/>
              <a:t> </a:t>
            </a:r>
            <a:br>
              <a:rPr lang="en-US" dirty="0"/>
            </a:br>
            <a:endParaRPr lang="en-US" dirty="0"/>
          </a:p>
        </p:txBody>
      </p:sp>
    </p:spTree>
    <p:extLst>
      <p:ext uri="{BB962C8B-B14F-4D97-AF65-F5344CB8AC3E}">
        <p14:creationId xmlns:p14="http://schemas.microsoft.com/office/powerpoint/2010/main" val="6396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A093A9-C611-478C-976C-4611C6904A76}"/>
              </a:ext>
            </a:extLst>
          </p:cNvPr>
          <p:cNvSpPr>
            <a:spLocks noGrp="1"/>
          </p:cNvSpPr>
          <p:nvPr>
            <p:ph idx="1"/>
          </p:nvPr>
        </p:nvSpPr>
        <p:spPr>
          <a:xfrm>
            <a:off x="628650" y="623242"/>
            <a:ext cx="7886700" cy="3693263"/>
          </a:xfrm>
        </p:spPr>
        <p:txBody>
          <a:bodyPr>
            <a:normAutofit fontScale="92500" lnSpcReduction="10000"/>
          </a:bodyPr>
          <a:lstStyle/>
          <a:p>
            <a:pPr marL="0" indent="0">
              <a:buNone/>
            </a:pPr>
            <a:endParaRPr lang="en-US" sz="1600" b="1" dirty="0">
              <a:solidFill>
                <a:srgbClr val="FF0000"/>
              </a:solidFill>
              <a:latin typeface="Georgia" panose="02040502050405020303" pitchFamily="18" charset="0"/>
            </a:endParaRPr>
          </a:p>
          <a:p>
            <a:pPr marL="0" indent="0">
              <a:buNone/>
            </a:pPr>
            <a:r>
              <a:rPr lang="en-US" sz="1600" b="1" dirty="0">
                <a:solidFill>
                  <a:srgbClr val="FF0000"/>
                </a:solidFill>
                <a:latin typeface="Georgia" panose="02040502050405020303" pitchFamily="18" charset="0"/>
              </a:rPr>
              <a:t>&gt;&gt;Actionable Strategy</a:t>
            </a:r>
          </a:p>
          <a:p>
            <a:pPr marL="0" indent="0">
              <a:buNone/>
            </a:pPr>
            <a:r>
              <a:rPr lang="en-US" sz="1600" b="1" dirty="0"/>
              <a:t>Customer reviews determine which communities rank higher</a:t>
            </a:r>
            <a:r>
              <a:rPr lang="en-US" sz="1600" dirty="0"/>
              <a:t>. Encourage your happy buyers to leave reviews. </a:t>
            </a:r>
          </a:p>
          <a:p>
            <a:pPr marL="0" indent="0">
              <a:buNone/>
            </a:pPr>
            <a:endParaRPr lang="en-US" sz="1600" dirty="0"/>
          </a:p>
          <a:p>
            <a:pPr marL="0" indent="0">
              <a:buNone/>
            </a:pPr>
            <a:r>
              <a:rPr lang="en-US" sz="1600" dirty="0"/>
              <a:t>This not only helps with social proof but improves your mobile search rankings.</a:t>
            </a:r>
          </a:p>
          <a:p>
            <a:pPr marL="0" indent="0">
              <a:buNone/>
            </a:pPr>
            <a:endParaRPr lang="en-US" sz="1600" dirty="0"/>
          </a:p>
          <a:p>
            <a:pPr marL="0" indent="0">
              <a:buNone/>
            </a:pPr>
            <a:r>
              <a:rPr lang="en-US" sz="1600" b="1" dirty="0">
                <a:solidFill>
                  <a:srgbClr val="FF0000"/>
                </a:solidFill>
                <a:latin typeface="Georgia" panose="02040502050405020303" pitchFamily="18" charset="0"/>
              </a:rPr>
              <a:t>&gt;&gt;Actionable Strategy</a:t>
            </a:r>
          </a:p>
          <a:p>
            <a:pPr marL="0" indent="0">
              <a:buNone/>
            </a:pPr>
            <a:r>
              <a:rPr lang="en-US" sz="1600" dirty="0"/>
              <a:t>If you are not doing </a:t>
            </a:r>
            <a:r>
              <a:rPr lang="en-US" sz="1600" b="1" dirty="0"/>
              <a:t>off page SEO </a:t>
            </a:r>
            <a:r>
              <a:rPr lang="en-US" sz="1600" dirty="0"/>
              <a:t>on your communities, such as adding them to data aggregators and building local links to each community, you should look into this. </a:t>
            </a:r>
            <a:r>
              <a:rPr lang="en-US" sz="1600" b="1" dirty="0"/>
              <a:t>More local signals = more trust in Google’s eyes.</a:t>
            </a:r>
          </a:p>
          <a:p>
            <a:pPr marL="0" indent="0">
              <a:buNone/>
            </a:pPr>
            <a:endParaRPr lang="en-US" sz="1600" dirty="0"/>
          </a:p>
          <a:p>
            <a:pPr marL="0" indent="0">
              <a:buNone/>
            </a:pPr>
            <a:r>
              <a:rPr lang="en-US" sz="1600" b="1" dirty="0"/>
              <a:t>Off page SEO will give you a boost over your competitors</a:t>
            </a:r>
            <a:r>
              <a:rPr lang="en-US" sz="1600" dirty="0"/>
              <a:t> – important if you are in a very competitive market.</a:t>
            </a:r>
          </a:p>
          <a:p>
            <a:pPr marL="0" indent="0">
              <a:buNone/>
            </a:pPr>
            <a:endParaRPr lang="en-US" sz="1600" dirty="0"/>
          </a:p>
          <a:p>
            <a:pPr marL="0" indent="0">
              <a:buNone/>
            </a:pPr>
            <a:endParaRPr lang="en-US" sz="1600" dirty="0"/>
          </a:p>
          <a:p>
            <a:pPr marL="0" indent="0">
              <a:buNone/>
            </a:pPr>
            <a:endParaRPr lang="en-US" dirty="0"/>
          </a:p>
        </p:txBody>
      </p:sp>
      <p:sp>
        <p:nvSpPr>
          <p:cNvPr id="3" name="Title 2">
            <a:extLst>
              <a:ext uri="{FF2B5EF4-FFF2-40B4-BE49-F238E27FC236}">
                <a16:creationId xmlns:a16="http://schemas.microsoft.com/office/drawing/2014/main" id="{D9DCF3ED-1C3D-4E4C-8439-DEC95FC794F8}"/>
              </a:ext>
            </a:extLst>
          </p:cNvPr>
          <p:cNvSpPr>
            <a:spLocks noGrp="1"/>
          </p:cNvSpPr>
          <p:nvPr>
            <p:ph type="title"/>
          </p:nvPr>
        </p:nvSpPr>
        <p:spPr/>
        <p:txBody>
          <a:bodyPr/>
          <a:lstStyle/>
          <a:p>
            <a:r>
              <a:rPr lang="en-US" dirty="0"/>
              <a:t> </a:t>
            </a:r>
          </a:p>
        </p:txBody>
      </p:sp>
      <p:sp>
        <p:nvSpPr>
          <p:cNvPr id="4" name="Title 2">
            <a:extLst>
              <a:ext uri="{FF2B5EF4-FFF2-40B4-BE49-F238E27FC236}">
                <a16:creationId xmlns:a16="http://schemas.microsoft.com/office/drawing/2014/main" id="{8C96DECC-B9C8-4AD2-898F-510B6201C5F9}"/>
              </a:ext>
            </a:extLst>
          </p:cNvPr>
          <p:cNvSpPr txBox="1">
            <a:spLocks/>
          </p:cNvSpPr>
          <p:nvPr/>
        </p:nvSpPr>
        <p:spPr>
          <a:xfrm>
            <a:off x="591941" y="273153"/>
            <a:ext cx="7886700" cy="41369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i="0" kern="1200">
                <a:solidFill>
                  <a:schemeClr val="tx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sz="2400" dirty="0"/>
              <a:t>GMB Continued</a:t>
            </a:r>
          </a:p>
        </p:txBody>
      </p:sp>
    </p:spTree>
    <p:extLst>
      <p:ext uri="{BB962C8B-B14F-4D97-AF65-F5344CB8AC3E}">
        <p14:creationId xmlns:p14="http://schemas.microsoft.com/office/powerpoint/2010/main" val="40058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68E0897-AD08-4CB6-8C37-B718E210C07E}"/>
              </a:ext>
            </a:extLst>
          </p:cNvPr>
          <p:cNvPicPr>
            <a:picLocks noGrp="1" noChangeAspect="1"/>
          </p:cNvPicPr>
          <p:nvPr>
            <p:ph idx="1"/>
          </p:nvPr>
        </p:nvPicPr>
        <p:blipFill>
          <a:blip r:embed="rId2"/>
          <a:stretch>
            <a:fillRect/>
          </a:stretch>
        </p:blipFill>
        <p:spPr>
          <a:xfrm>
            <a:off x="6096000" y="967947"/>
            <a:ext cx="1877912" cy="3338512"/>
          </a:xfrm>
        </p:spPr>
      </p:pic>
      <p:sp>
        <p:nvSpPr>
          <p:cNvPr id="3" name="Title 2">
            <a:extLst>
              <a:ext uri="{FF2B5EF4-FFF2-40B4-BE49-F238E27FC236}">
                <a16:creationId xmlns:a16="http://schemas.microsoft.com/office/drawing/2014/main" id="{553A822B-8846-4F5E-B10C-3E67239D6078}"/>
              </a:ext>
            </a:extLst>
          </p:cNvPr>
          <p:cNvSpPr>
            <a:spLocks noGrp="1"/>
          </p:cNvSpPr>
          <p:nvPr>
            <p:ph type="title"/>
          </p:nvPr>
        </p:nvSpPr>
        <p:spPr>
          <a:xfrm>
            <a:off x="628650" y="331472"/>
            <a:ext cx="7886700" cy="413692"/>
          </a:xfrm>
        </p:spPr>
        <p:txBody>
          <a:bodyPr/>
          <a:lstStyle/>
          <a:p>
            <a:r>
              <a:rPr lang="en-US" sz="2400" dirty="0"/>
              <a:t>Mistake 2: Not Using Proximity Marketing Ads</a:t>
            </a:r>
          </a:p>
        </p:txBody>
      </p:sp>
      <p:sp>
        <p:nvSpPr>
          <p:cNvPr id="6" name="TextBox 5">
            <a:extLst>
              <a:ext uri="{FF2B5EF4-FFF2-40B4-BE49-F238E27FC236}">
                <a16:creationId xmlns:a16="http://schemas.microsoft.com/office/drawing/2014/main" id="{DFF76448-4EAE-4440-B1B9-BA1D3EDC583A}"/>
              </a:ext>
            </a:extLst>
          </p:cNvPr>
          <p:cNvSpPr txBox="1"/>
          <p:nvPr/>
        </p:nvSpPr>
        <p:spPr>
          <a:xfrm>
            <a:off x="152400" y="909756"/>
            <a:ext cx="5288280" cy="3323987"/>
          </a:xfrm>
          <a:prstGeom prst="rect">
            <a:avLst/>
          </a:prstGeom>
          <a:noFill/>
        </p:spPr>
        <p:txBody>
          <a:bodyPr wrap="square" rtlCol="0">
            <a:spAutoFit/>
          </a:bodyPr>
          <a:lstStyle/>
          <a:p>
            <a:r>
              <a:rPr lang="en-US" sz="1600" dirty="0"/>
              <a:t>This is a must do for every home builder. You need to </a:t>
            </a:r>
            <a:r>
              <a:rPr lang="en-US" sz="1600" b="1" dirty="0"/>
              <a:t>dominate the marketing where your communities are and make sure you are one of the communities that prospects visit</a:t>
            </a:r>
            <a:r>
              <a:rPr lang="en-US" sz="1600" dirty="0"/>
              <a:t>. </a:t>
            </a:r>
          </a:p>
          <a:p>
            <a:r>
              <a:rPr lang="en-US" sz="1600" dirty="0"/>
              <a:t> </a:t>
            </a:r>
          </a:p>
          <a:p>
            <a:r>
              <a:rPr lang="en-US" sz="1600" dirty="0">
                <a:solidFill>
                  <a:srgbClr val="FF0000"/>
                </a:solidFill>
              </a:rPr>
              <a:t>Google Ads for Mobile Problem: using a one bid fits all strategy</a:t>
            </a:r>
          </a:p>
          <a:p>
            <a:endParaRPr lang="en-US" sz="1600" dirty="0"/>
          </a:p>
          <a:p>
            <a:r>
              <a:rPr lang="en-US" sz="1600" b="1" dirty="0">
                <a:solidFill>
                  <a:srgbClr val="FF0000"/>
                </a:solidFill>
                <a:latin typeface="Georgia" panose="02040502050405020303" pitchFamily="18" charset="0"/>
              </a:rPr>
              <a:t>&gt;&gt;Actionable Strategy</a:t>
            </a:r>
          </a:p>
          <a:p>
            <a:r>
              <a:rPr lang="en-US" sz="1600" dirty="0"/>
              <a:t>Increase your bids (which should increase the likelihood of your ad being served) as prospects are closer to your model centers or competitor’s model centers</a:t>
            </a:r>
          </a:p>
          <a:p>
            <a:endParaRPr lang="en-US" dirty="0"/>
          </a:p>
        </p:txBody>
      </p:sp>
    </p:spTree>
    <p:extLst>
      <p:ext uri="{BB962C8B-B14F-4D97-AF65-F5344CB8AC3E}">
        <p14:creationId xmlns:p14="http://schemas.microsoft.com/office/powerpoint/2010/main" val="41582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A picture containing text, map, screenshot&#10;&#10;Description automatically generated">
            <a:extLst>
              <a:ext uri="{FF2B5EF4-FFF2-40B4-BE49-F238E27FC236}">
                <a16:creationId xmlns:a16="http://schemas.microsoft.com/office/drawing/2014/main" id="{8FA0CFE4-DF3E-456B-AA91-A56AD5733E06}"/>
              </a:ext>
            </a:extLst>
          </p:cNvPr>
          <p:cNvPicPr>
            <a:picLocks noGrp="1" noChangeAspect="1"/>
          </p:cNvPicPr>
          <p:nvPr>
            <p:ph idx="1"/>
          </p:nvPr>
        </p:nvPicPr>
        <p:blipFill>
          <a:blip r:embed="rId2"/>
          <a:stretch>
            <a:fillRect/>
          </a:stretch>
        </p:blipFill>
        <p:spPr>
          <a:xfrm>
            <a:off x="6934200" y="943769"/>
            <a:ext cx="1883271" cy="3348038"/>
          </a:xfrm>
        </p:spPr>
      </p:pic>
      <p:sp>
        <p:nvSpPr>
          <p:cNvPr id="3" name="Title 2">
            <a:extLst>
              <a:ext uri="{FF2B5EF4-FFF2-40B4-BE49-F238E27FC236}">
                <a16:creationId xmlns:a16="http://schemas.microsoft.com/office/drawing/2014/main" id="{6C516361-991F-1748-9FCC-D0C8F0E261DB}"/>
              </a:ext>
            </a:extLst>
          </p:cNvPr>
          <p:cNvSpPr>
            <a:spLocks noGrp="1"/>
          </p:cNvSpPr>
          <p:nvPr>
            <p:ph type="title"/>
          </p:nvPr>
        </p:nvSpPr>
        <p:spPr/>
        <p:txBody>
          <a:bodyPr/>
          <a:lstStyle/>
          <a:p>
            <a:r>
              <a:rPr lang="en-US" sz="2400" dirty="0"/>
              <a:t>Proximity Marketing Ads on Google Maps</a:t>
            </a:r>
          </a:p>
        </p:txBody>
      </p:sp>
      <p:sp>
        <p:nvSpPr>
          <p:cNvPr id="24" name="TextBox 23">
            <a:extLst>
              <a:ext uri="{FF2B5EF4-FFF2-40B4-BE49-F238E27FC236}">
                <a16:creationId xmlns:a16="http://schemas.microsoft.com/office/drawing/2014/main" id="{35F45543-4E37-49F1-B5A3-EE0BF031E7E5}"/>
              </a:ext>
            </a:extLst>
          </p:cNvPr>
          <p:cNvSpPr txBox="1"/>
          <p:nvPr/>
        </p:nvSpPr>
        <p:spPr>
          <a:xfrm>
            <a:off x="152400" y="1123950"/>
            <a:ext cx="6477000" cy="3323987"/>
          </a:xfrm>
          <a:prstGeom prst="rect">
            <a:avLst/>
          </a:prstGeom>
          <a:noFill/>
        </p:spPr>
        <p:txBody>
          <a:bodyPr wrap="square" rtlCol="0">
            <a:spAutoFit/>
          </a:bodyPr>
          <a:lstStyle/>
          <a:p>
            <a:r>
              <a:rPr lang="en-US" sz="1600" dirty="0"/>
              <a:t>Searches on Google Maps are exploding.</a:t>
            </a:r>
          </a:p>
          <a:p>
            <a:endParaRPr lang="en-US" sz="1600" dirty="0"/>
          </a:p>
          <a:p>
            <a:r>
              <a:rPr lang="en-US" sz="1600" dirty="0"/>
              <a:t>Google Maps is </a:t>
            </a:r>
            <a:r>
              <a:rPr lang="en-US" sz="1600" b="1" dirty="0"/>
              <a:t>6 TIMES </a:t>
            </a:r>
            <a:r>
              <a:rPr lang="en-US" sz="1600" dirty="0"/>
              <a:t>more popular than other navigation apps.</a:t>
            </a:r>
          </a:p>
          <a:p>
            <a:r>
              <a:rPr lang="en-US" sz="1600" dirty="0"/>
              <a:t>Yet many builders are not advertising here.</a:t>
            </a:r>
          </a:p>
          <a:p>
            <a:endParaRPr lang="en-US" sz="1600" dirty="0"/>
          </a:p>
          <a:p>
            <a:r>
              <a:rPr lang="en-US" sz="1600" b="1" dirty="0">
                <a:solidFill>
                  <a:srgbClr val="FF0000"/>
                </a:solidFill>
                <a:latin typeface="Georgia" panose="02040502050405020303" pitchFamily="18" charset="0"/>
              </a:rPr>
              <a:t>&gt;&gt;Actionable Strategy</a:t>
            </a:r>
          </a:p>
          <a:p>
            <a:r>
              <a:rPr lang="en-US" sz="1600" dirty="0"/>
              <a:t>You should have location </a:t>
            </a:r>
            <a:r>
              <a:rPr lang="en-US" sz="1600" b="1" dirty="0"/>
              <a:t>extensions enabled </a:t>
            </a:r>
            <a:r>
              <a:rPr lang="en-US" sz="1600" dirty="0"/>
              <a:t>on display ads, which will show your community address and allow your ads to show in Google Maps.</a:t>
            </a:r>
          </a:p>
          <a:p>
            <a:endParaRPr lang="en-US" sz="1600" dirty="0"/>
          </a:p>
          <a:p>
            <a:r>
              <a:rPr lang="en-US" sz="1600" dirty="0"/>
              <a:t>If it is within your budget, you should run ads on Google Maps, as these prospects are </a:t>
            </a:r>
            <a:r>
              <a:rPr lang="en-US" sz="1600" b="1" dirty="0"/>
              <a:t>actively in the market touring homes</a:t>
            </a:r>
            <a:r>
              <a:rPr lang="en-US" sz="1600" dirty="0"/>
              <a:t>.</a:t>
            </a:r>
            <a:endParaRPr lang="en-US" sz="1600" b="1" dirty="0"/>
          </a:p>
          <a:p>
            <a:endParaRPr lang="en-US" dirty="0"/>
          </a:p>
        </p:txBody>
      </p:sp>
    </p:spTree>
    <p:extLst>
      <p:ext uri="{BB962C8B-B14F-4D97-AF65-F5344CB8AC3E}">
        <p14:creationId xmlns:p14="http://schemas.microsoft.com/office/powerpoint/2010/main" val="27392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500"/>
                                        <p:tgtEl>
                                          <p:spTgt spid="2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xEl>
                                              <p:pRg st="3" end="3"/>
                                            </p:txEl>
                                          </p:spTgt>
                                        </p:tgtEl>
                                        <p:attrNameLst>
                                          <p:attrName>style.visibility</p:attrName>
                                        </p:attrNameLst>
                                      </p:cBhvr>
                                      <p:to>
                                        <p:strVal val="visible"/>
                                      </p:to>
                                    </p:set>
                                    <p:animEffect transition="in" filter="fade">
                                      <p:cBhvr>
                                        <p:cTn id="18" dur="500"/>
                                        <p:tgtEl>
                                          <p:spTgt spid="2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animEffect transition="in" filter="fade">
                                      <p:cBhvr>
                                        <p:cTn id="23" dur="500"/>
                                        <p:tgtEl>
                                          <p:spTgt spid="2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xEl>
                                              <p:pRg st="6" end="6"/>
                                            </p:txEl>
                                          </p:spTgt>
                                        </p:tgtEl>
                                        <p:attrNameLst>
                                          <p:attrName>style.visibility</p:attrName>
                                        </p:attrNameLst>
                                      </p:cBhvr>
                                      <p:to>
                                        <p:strVal val="visible"/>
                                      </p:to>
                                    </p:set>
                                    <p:animEffect transition="in" filter="fade">
                                      <p:cBhvr>
                                        <p:cTn id="26" dur="500"/>
                                        <p:tgtEl>
                                          <p:spTgt spid="2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8" end="8"/>
                                            </p:txEl>
                                          </p:spTgt>
                                        </p:tgtEl>
                                        <p:attrNameLst>
                                          <p:attrName>style.visibility</p:attrName>
                                        </p:attrNameLst>
                                      </p:cBhvr>
                                      <p:to>
                                        <p:strVal val="visible"/>
                                      </p:to>
                                    </p:set>
                                    <p:animEffect transition="in" filter="fade">
                                      <p:cBhvr>
                                        <p:cTn id="31"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D0EC7-949D-440E-93C5-6B2EA3FC0E9E}"/>
              </a:ext>
            </a:extLst>
          </p:cNvPr>
          <p:cNvSpPr>
            <a:spLocks noGrp="1"/>
          </p:cNvSpPr>
          <p:nvPr>
            <p:ph type="title"/>
          </p:nvPr>
        </p:nvSpPr>
        <p:spPr/>
        <p:txBody>
          <a:bodyPr/>
          <a:lstStyle/>
          <a:p>
            <a:r>
              <a:rPr lang="en-US" sz="2400" dirty="0"/>
              <a:t>Mistake 3: Not Using Geofencing Where Appropriate</a:t>
            </a:r>
          </a:p>
        </p:txBody>
      </p:sp>
      <p:pic>
        <p:nvPicPr>
          <p:cNvPr id="4" name="Content Placeholder 3" descr="https://upload.wikimedia.org/wikipedia/commons/c/c1/GeoFence.jpg">
            <a:extLst>
              <a:ext uri="{FF2B5EF4-FFF2-40B4-BE49-F238E27FC236}">
                <a16:creationId xmlns:a16="http://schemas.microsoft.com/office/drawing/2014/main" id="{F3C670DF-C60F-4386-8C75-CE84D31C870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1047750"/>
            <a:ext cx="4724400" cy="2512219"/>
          </a:xfrm>
          <a:prstGeom prst="rect">
            <a:avLst/>
          </a:prstGeom>
          <a:noFill/>
          <a:ln>
            <a:noFill/>
          </a:ln>
        </p:spPr>
      </p:pic>
      <p:sp>
        <p:nvSpPr>
          <p:cNvPr id="5" name="TextBox 4">
            <a:extLst>
              <a:ext uri="{FF2B5EF4-FFF2-40B4-BE49-F238E27FC236}">
                <a16:creationId xmlns:a16="http://schemas.microsoft.com/office/drawing/2014/main" id="{0138B627-9CE8-4EDD-A8C1-361D0AE882B9}"/>
              </a:ext>
            </a:extLst>
          </p:cNvPr>
          <p:cNvSpPr txBox="1"/>
          <p:nvPr/>
        </p:nvSpPr>
        <p:spPr>
          <a:xfrm>
            <a:off x="152400" y="1047750"/>
            <a:ext cx="3886200" cy="3139321"/>
          </a:xfrm>
          <a:prstGeom prst="rect">
            <a:avLst/>
          </a:prstGeom>
          <a:noFill/>
        </p:spPr>
        <p:txBody>
          <a:bodyPr wrap="square" rtlCol="0">
            <a:spAutoFit/>
          </a:bodyPr>
          <a:lstStyle/>
          <a:p>
            <a:r>
              <a:rPr lang="en-US" dirty="0"/>
              <a:t>Geofencing for mobile is the use of GPS location data on mobile devices to create a virtual boundary around a desired location. </a:t>
            </a:r>
          </a:p>
          <a:p>
            <a:endParaRPr lang="en-US" dirty="0"/>
          </a:p>
          <a:p>
            <a:r>
              <a:rPr lang="en-US" dirty="0"/>
              <a:t>Those present in the desired location can be targeted with ads for a number of days.</a:t>
            </a:r>
          </a:p>
          <a:p>
            <a:endParaRPr lang="en-US" dirty="0"/>
          </a:p>
          <a:p>
            <a:endParaRPr lang="en-US" dirty="0"/>
          </a:p>
          <a:p>
            <a:endParaRPr lang="en-US" dirty="0"/>
          </a:p>
        </p:txBody>
      </p:sp>
    </p:spTree>
    <p:extLst>
      <p:ext uri="{BB962C8B-B14F-4D97-AF65-F5344CB8AC3E}">
        <p14:creationId xmlns:p14="http://schemas.microsoft.com/office/powerpoint/2010/main" val="21910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35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4A99-A400-498C-8DB8-53485BB0FC0B}"/>
              </a:ext>
            </a:extLst>
          </p:cNvPr>
          <p:cNvSpPr>
            <a:spLocks noGrp="1"/>
          </p:cNvSpPr>
          <p:nvPr>
            <p:ph idx="1"/>
          </p:nvPr>
        </p:nvSpPr>
        <p:spPr>
          <a:xfrm>
            <a:off x="628650" y="514350"/>
            <a:ext cx="7886700" cy="3802155"/>
          </a:xfrm>
        </p:spPr>
        <p:txBody>
          <a:bodyPr>
            <a:normAutofit/>
          </a:bodyPr>
          <a:lstStyle/>
          <a:p>
            <a:pPr marL="0" indent="0">
              <a:buNone/>
            </a:pPr>
            <a:r>
              <a:rPr lang="en-US" sz="1600" dirty="0"/>
              <a:t>Serve ads while they are there or up to 30 days, or shorter or longer if your want, after they leave that location.</a:t>
            </a:r>
          </a:p>
          <a:p>
            <a:pPr marL="0" indent="0">
              <a:buNone/>
            </a:pPr>
            <a:endParaRPr lang="en-US" sz="1600" dirty="0"/>
          </a:p>
          <a:p>
            <a:pPr marL="0" indent="0">
              <a:buNone/>
            </a:pPr>
            <a:r>
              <a:rPr lang="en-US" sz="1600" dirty="0"/>
              <a:t>Will see your ads when on apps or on websites with advertising space.</a:t>
            </a:r>
          </a:p>
          <a:p>
            <a:pPr marL="0" indent="0">
              <a:buNone/>
            </a:pPr>
            <a:endParaRPr lang="en-US" sz="1600" dirty="0"/>
          </a:p>
          <a:p>
            <a:pPr marL="0" indent="0">
              <a:buNone/>
            </a:pPr>
            <a:r>
              <a:rPr lang="en-US" sz="1600" dirty="0"/>
              <a:t>Ads can be banner, special offers, video ads.</a:t>
            </a:r>
          </a:p>
          <a:p>
            <a:pPr marL="0" indent="0">
              <a:buNone/>
            </a:pPr>
            <a:endParaRPr lang="en-US" sz="1600" b="1" dirty="0">
              <a:solidFill>
                <a:srgbClr val="FF0000"/>
              </a:solidFill>
              <a:latin typeface="Georgia" panose="02040502050405020303" pitchFamily="18" charset="0"/>
            </a:endParaRPr>
          </a:p>
          <a:p>
            <a:pPr marL="0" indent="0">
              <a:buNone/>
            </a:pPr>
            <a:r>
              <a:rPr lang="en-US" sz="1600" b="1" dirty="0">
                <a:solidFill>
                  <a:srgbClr val="FF0000"/>
                </a:solidFill>
                <a:latin typeface="Georgia" panose="02040502050405020303" pitchFamily="18" charset="0"/>
              </a:rPr>
              <a:t>&gt;&gt;Actionable Strategies</a:t>
            </a:r>
            <a:endParaRPr lang="en-US" b="1" dirty="0">
              <a:solidFill>
                <a:srgbClr val="FF0000"/>
              </a:solidFill>
              <a:latin typeface="Georgia" panose="02040502050405020303" pitchFamily="18" charset="0"/>
            </a:endParaRPr>
          </a:p>
          <a:p>
            <a:r>
              <a:rPr lang="en-US" sz="1600" dirty="0"/>
              <a:t>Target model homes at competitor communities</a:t>
            </a:r>
          </a:p>
          <a:p>
            <a:r>
              <a:rPr lang="en-US" sz="1600" dirty="0"/>
              <a:t>Target apartment complexes for first-time home buyers/</a:t>
            </a:r>
            <a:r>
              <a:rPr lang="en-US" sz="1600" dirty="0" err="1"/>
              <a:t>millenials</a:t>
            </a:r>
            <a:endParaRPr lang="en-US" sz="1600" dirty="0"/>
          </a:p>
          <a:p>
            <a:r>
              <a:rPr lang="en-US" sz="1600" dirty="0"/>
              <a:t>Target “feeder” communities where your future buyers reside</a:t>
            </a:r>
          </a:p>
          <a:p>
            <a:r>
              <a:rPr lang="en-US" sz="1600" dirty="0"/>
              <a:t>Target select employers in areas near your communities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710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610B-2DBB-42B9-9616-A3E5752CAE31}"/>
              </a:ext>
            </a:extLst>
          </p:cNvPr>
          <p:cNvSpPr>
            <a:spLocks noGrp="1"/>
          </p:cNvSpPr>
          <p:nvPr>
            <p:ph idx="1"/>
          </p:nvPr>
        </p:nvSpPr>
        <p:spPr>
          <a:xfrm>
            <a:off x="628650" y="1123950"/>
            <a:ext cx="7886700" cy="3192555"/>
          </a:xfrm>
        </p:spPr>
        <p:txBody>
          <a:bodyPr/>
          <a:lstStyle/>
          <a:p>
            <a:pPr marL="0" indent="0">
              <a:buNone/>
            </a:pPr>
            <a:r>
              <a:rPr lang="en-US" sz="1600" dirty="0"/>
              <a:t>Results are trackable; you can tell if someone responding to your geo-fence target actually walks into your model center.</a:t>
            </a:r>
          </a:p>
          <a:p>
            <a:pPr marL="0" indent="0">
              <a:buNone/>
            </a:pPr>
            <a:endParaRPr lang="en-US" sz="1600" dirty="0"/>
          </a:p>
          <a:p>
            <a:pPr marL="0" indent="0">
              <a:buNone/>
            </a:pPr>
            <a:r>
              <a:rPr lang="en-US" sz="1600" dirty="0"/>
              <a:t>You are putting your ad in front of someone who did not originally inquire about your product.</a:t>
            </a:r>
          </a:p>
          <a:p>
            <a:pPr marL="0" indent="0">
              <a:buNone/>
            </a:pPr>
            <a:endParaRPr lang="en-US" sz="1600" dirty="0"/>
          </a:p>
          <a:p>
            <a:pPr marL="0" indent="0">
              <a:buNone/>
            </a:pPr>
            <a:r>
              <a:rPr lang="en-US" sz="1600" dirty="0"/>
              <a:t>Can be expensive: approximately $30 per conversion</a:t>
            </a:r>
          </a:p>
          <a:p>
            <a:pPr marL="0" indent="0">
              <a:buNone/>
            </a:pPr>
            <a:endParaRPr lang="en-US" sz="1600" dirty="0"/>
          </a:p>
          <a:p>
            <a:pPr marL="0" indent="0">
              <a:buNone/>
            </a:pPr>
            <a:r>
              <a:rPr lang="en-US" sz="1600" dirty="0"/>
              <a:t>Very few builders are doing this – you will </a:t>
            </a:r>
            <a:r>
              <a:rPr lang="en-US" sz="1600" b="1" dirty="0"/>
              <a:t>gain a competitive advantage and have a new lever to pull </a:t>
            </a:r>
            <a:r>
              <a:rPr lang="en-US" sz="1600" dirty="0"/>
              <a:t>when you need additional model center visits.</a:t>
            </a:r>
          </a:p>
          <a:p>
            <a:pPr marL="0" indent="0">
              <a:buNone/>
            </a:pPr>
            <a:endParaRPr lang="en-US" sz="1600" dirty="0"/>
          </a:p>
          <a:p>
            <a:pPr marL="0" indent="0">
              <a:buNone/>
            </a:pPr>
            <a:endParaRPr lang="en-US" dirty="0"/>
          </a:p>
        </p:txBody>
      </p:sp>
      <p:sp>
        <p:nvSpPr>
          <p:cNvPr id="3" name="Title 2">
            <a:extLst>
              <a:ext uri="{FF2B5EF4-FFF2-40B4-BE49-F238E27FC236}">
                <a16:creationId xmlns:a16="http://schemas.microsoft.com/office/drawing/2014/main" id="{49F511C0-7403-4E5A-AB80-0C28D0C4FEBE}"/>
              </a:ext>
            </a:extLst>
          </p:cNvPr>
          <p:cNvSpPr>
            <a:spLocks noGrp="1"/>
          </p:cNvSpPr>
          <p:nvPr>
            <p:ph type="title"/>
          </p:nvPr>
        </p:nvSpPr>
        <p:spPr>
          <a:xfrm>
            <a:off x="628650" y="331472"/>
            <a:ext cx="7886700" cy="792478"/>
          </a:xfrm>
        </p:spPr>
        <p:txBody>
          <a:bodyPr/>
          <a:lstStyle/>
          <a:p>
            <a:r>
              <a:rPr lang="en-US" dirty="0"/>
              <a:t> </a:t>
            </a:r>
          </a:p>
        </p:txBody>
      </p:sp>
      <p:sp>
        <p:nvSpPr>
          <p:cNvPr id="4" name="Title 2">
            <a:extLst>
              <a:ext uri="{FF2B5EF4-FFF2-40B4-BE49-F238E27FC236}">
                <a16:creationId xmlns:a16="http://schemas.microsoft.com/office/drawing/2014/main" id="{91BD5827-B286-4372-9B26-EA43469CB07B}"/>
              </a:ext>
            </a:extLst>
          </p:cNvPr>
          <p:cNvSpPr txBox="1">
            <a:spLocks/>
          </p:cNvSpPr>
          <p:nvPr/>
        </p:nvSpPr>
        <p:spPr>
          <a:xfrm>
            <a:off x="628650" y="331472"/>
            <a:ext cx="7886700" cy="41369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i="0" kern="1200">
                <a:solidFill>
                  <a:schemeClr val="tx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sz="2400" dirty="0"/>
              <a:t>Geofencing Continued</a:t>
            </a:r>
          </a:p>
        </p:txBody>
      </p:sp>
    </p:spTree>
    <p:extLst>
      <p:ext uri="{BB962C8B-B14F-4D97-AF65-F5344CB8AC3E}">
        <p14:creationId xmlns:p14="http://schemas.microsoft.com/office/powerpoint/2010/main" val="10908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BA497-E9A4-43CD-BA8F-EA043C7F0BC9}"/>
              </a:ext>
            </a:extLst>
          </p:cNvPr>
          <p:cNvSpPr>
            <a:spLocks noGrp="1"/>
          </p:cNvSpPr>
          <p:nvPr>
            <p:ph idx="1"/>
          </p:nvPr>
        </p:nvSpPr>
        <p:spPr/>
        <p:txBody>
          <a:bodyPr/>
          <a:lstStyle/>
          <a:p>
            <a:pPr marL="0" indent="0">
              <a:buNone/>
            </a:pPr>
            <a:r>
              <a:rPr lang="en-US" dirty="0"/>
              <a:t> </a:t>
            </a:r>
          </a:p>
        </p:txBody>
      </p:sp>
      <p:sp>
        <p:nvSpPr>
          <p:cNvPr id="3" name="Title 2">
            <a:extLst>
              <a:ext uri="{FF2B5EF4-FFF2-40B4-BE49-F238E27FC236}">
                <a16:creationId xmlns:a16="http://schemas.microsoft.com/office/drawing/2014/main" id="{EB220572-A9A3-4E3D-9F4D-3D9EF6A43003}"/>
              </a:ext>
            </a:extLst>
          </p:cNvPr>
          <p:cNvSpPr>
            <a:spLocks noGrp="1"/>
          </p:cNvSpPr>
          <p:nvPr>
            <p:ph type="title"/>
          </p:nvPr>
        </p:nvSpPr>
        <p:spPr/>
        <p:txBody>
          <a:bodyPr/>
          <a:lstStyle/>
          <a:p>
            <a:r>
              <a:rPr lang="en-US" sz="2400" dirty="0"/>
              <a:t>Mistake 4: Email Not Mobile User Friendly</a:t>
            </a:r>
          </a:p>
        </p:txBody>
      </p:sp>
      <p:pic>
        <p:nvPicPr>
          <p:cNvPr id="4" name="Content Placeholder 4" descr="A picture containing computer, cellphone&#10;&#10;Description automatically generated">
            <a:extLst>
              <a:ext uri="{FF2B5EF4-FFF2-40B4-BE49-F238E27FC236}">
                <a16:creationId xmlns:a16="http://schemas.microsoft.com/office/drawing/2014/main" id="{CF23C0CB-EF72-4BD9-81E0-63DFBDDD245B}"/>
              </a:ext>
            </a:extLst>
          </p:cNvPr>
          <p:cNvPicPr>
            <a:picLocks noChangeAspect="1"/>
          </p:cNvPicPr>
          <p:nvPr/>
        </p:nvPicPr>
        <p:blipFill>
          <a:blip r:embed="rId2"/>
          <a:stretch>
            <a:fillRect/>
          </a:stretch>
        </p:blipFill>
        <p:spPr>
          <a:xfrm>
            <a:off x="762000" y="902494"/>
            <a:ext cx="7159423" cy="3338512"/>
          </a:xfrm>
          <a:prstGeom prst="rect">
            <a:avLst/>
          </a:prstGeom>
        </p:spPr>
      </p:pic>
    </p:spTree>
    <p:extLst>
      <p:ext uri="{BB962C8B-B14F-4D97-AF65-F5344CB8AC3E}">
        <p14:creationId xmlns:p14="http://schemas.microsoft.com/office/powerpoint/2010/main" val="298520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0F804-1A43-40CB-9FAD-0BBAE7D75B09}"/>
              </a:ext>
            </a:extLst>
          </p:cNvPr>
          <p:cNvSpPr>
            <a:spLocks noGrp="1"/>
          </p:cNvSpPr>
          <p:nvPr>
            <p:ph idx="1"/>
          </p:nvPr>
        </p:nvSpPr>
        <p:spPr>
          <a:xfrm>
            <a:off x="628650" y="209550"/>
            <a:ext cx="7886700" cy="4070789"/>
          </a:xfrm>
        </p:spPr>
        <p:txBody>
          <a:bodyPr/>
          <a:lstStyle/>
          <a:p>
            <a:endParaRPr lang="en-US" dirty="0"/>
          </a:p>
          <a:p>
            <a:endParaRPr lang="en-US" dirty="0"/>
          </a:p>
        </p:txBody>
      </p:sp>
      <p:sp>
        <p:nvSpPr>
          <p:cNvPr id="3" name="Title 2">
            <a:extLst>
              <a:ext uri="{FF2B5EF4-FFF2-40B4-BE49-F238E27FC236}">
                <a16:creationId xmlns:a16="http://schemas.microsoft.com/office/drawing/2014/main" id="{55471AB2-26A7-4664-BB33-DFF57826DE6B}"/>
              </a:ext>
            </a:extLst>
          </p:cNvPr>
          <p:cNvSpPr>
            <a:spLocks noGrp="1"/>
          </p:cNvSpPr>
          <p:nvPr>
            <p:ph type="title"/>
          </p:nvPr>
        </p:nvSpPr>
        <p:spPr/>
        <p:txBody>
          <a:bodyPr/>
          <a:lstStyle/>
          <a:p>
            <a:r>
              <a:rPr lang="en-US" dirty="0"/>
              <a:t> </a:t>
            </a:r>
          </a:p>
        </p:txBody>
      </p:sp>
      <p:pic>
        <p:nvPicPr>
          <p:cNvPr id="4" name="Picture 3" descr="devices">
            <a:extLst>
              <a:ext uri="{FF2B5EF4-FFF2-40B4-BE49-F238E27FC236}">
                <a16:creationId xmlns:a16="http://schemas.microsoft.com/office/drawing/2014/main" id="{D1CB8E4B-BE3F-431D-A2F0-E26A359A31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2307" y="152400"/>
            <a:ext cx="5943600" cy="4069080"/>
          </a:xfrm>
          <a:prstGeom prst="rect">
            <a:avLst/>
          </a:prstGeom>
          <a:noFill/>
          <a:ln>
            <a:noFill/>
          </a:ln>
        </p:spPr>
      </p:pic>
      <p:sp>
        <p:nvSpPr>
          <p:cNvPr id="5" name="TextBox 4">
            <a:extLst>
              <a:ext uri="{FF2B5EF4-FFF2-40B4-BE49-F238E27FC236}">
                <a16:creationId xmlns:a16="http://schemas.microsoft.com/office/drawing/2014/main" id="{EC929342-50C1-4891-BBEC-B28FDC3514C6}"/>
              </a:ext>
            </a:extLst>
          </p:cNvPr>
          <p:cNvSpPr txBox="1"/>
          <p:nvPr/>
        </p:nvSpPr>
        <p:spPr>
          <a:xfrm>
            <a:off x="628650" y="438150"/>
            <a:ext cx="2343150" cy="2585323"/>
          </a:xfrm>
          <a:prstGeom prst="rect">
            <a:avLst/>
          </a:prstGeom>
          <a:noFill/>
        </p:spPr>
        <p:txBody>
          <a:bodyPr wrap="square" rtlCol="0">
            <a:spAutoFit/>
          </a:bodyPr>
          <a:lstStyle/>
          <a:p>
            <a:r>
              <a:rPr lang="en-US" sz="1600" dirty="0"/>
              <a:t>Emails are opened more often on mobile than desktop.</a:t>
            </a:r>
          </a:p>
          <a:p>
            <a:endParaRPr lang="en-US" sz="1600" dirty="0"/>
          </a:p>
          <a:p>
            <a:r>
              <a:rPr lang="en-US" sz="1600" dirty="0"/>
              <a:t>Exception: many real estate agents open emails more frequently on desktops – up to 60%+</a:t>
            </a:r>
          </a:p>
          <a:p>
            <a:endParaRPr lang="en-US" dirty="0"/>
          </a:p>
        </p:txBody>
      </p:sp>
    </p:spTree>
    <p:extLst>
      <p:ext uri="{BB962C8B-B14F-4D97-AF65-F5344CB8AC3E}">
        <p14:creationId xmlns:p14="http://schemas.microsoft.com/office/powerpoint/2010/main" val="15587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870B2-86CF-4665-80AC-2C5BE1723829}"/>
              </a:ext>
            </a:extLst>
          </p:cNvPr>
          <p:cNvSpPr>
            <a:spLocks noGrp="1"/>
          </p:cNvSpPr>
          <p:nvPr>
            <p:ph idx="1"/>
          </p:nvPr>
        </p:nvSpPr>
        <p:spPr/>
        <p:txBody>
          <a:bodyPr>
            <a:normAutofit/>
          </a:bodyPr>
          <a:lstStyle/>
          <a:p>
            <a:r>
              <a:rPr lang="en-US" sz="1800" dirty="0"/>
              <a:t>Emails that display incorrectly on mobile are usually deleted within 3 seconds. </a:t>
            </a:r>
          </a:p>
          <a:p>
            <a:endParaRPr lang="en-US" sz="1800" dirty="0"/>
          </a:p>
          <a:p>
            <a:r>
              <a:rPr lang="en-US" sz="1800" dirty="0"/>
              <a:t>Preview your emails in mobile and tablet modes to make sure they are formatted properly. </a:t>
            </a:r>
          </a:p>
          <a:p>
            <a:endParaRPr lang="en-US" sz="1800" dirty="0"/>
          </a:p>
          <a:p>
            <a:r>
              <a:rPr lang="en-US" sz="1800" dirty="0"/>
              <a:t>Responsive email is not the same as email user friendly – just because the email is responsive does not make it user friendly.</a:t>
            </a:r>
          </a:p>
          <a:p>
            <a:endParaRPr lang="en-US" dirty="0"/>
          </a:p>
          <a:p>
            <a:endParaRPr lang="en-US" dirty="0"/>
          </a:p>
        </p:txBody>
      </p:sp>
      <p:sp>
        <p:nvSpPr>
          <p:cNvPr id="3" name="Title 2">
            <a:extLst>
              <a:ext uri="{FF2B5EF4-FFF2-40B4-BE49-F238E27FC236}">
                <a16:creationId xmlns:a16="http://schemas.microsoft.com/office/drawing/2014/main" id="{1E5E27B9-C5CD-45D4-ADF0-B984454F4039}"/>
              </a:ext>
            </a:extLst>
          </p:cNvPr>
          <p:cNvSpPr>
            <a:spLocks noGrp="1"/>
          </p:cNvSpPr>
          <p:nvPr>
            <p:ph type="title"/>
          </p:nvPr>
        </p:nvSpPr>
        <p:spPr/>
        <p:txBody>
          <a:bodyPr/>
          <a:lstStyle/>
          <a:p>
            <a:r>
              <a:rPr lang="en-US" sz="2400" dirty="0"/>
              <a:t>Mobile Friendly Email Best Practices</a:t>
            </a:r>
          </a:p>
        </p:txBody>
      </p:sp>
    </p:spTree>
    <p:extLst>
      <p:ext uri="{BB962C8B-B14F-4D97-AF65-F5344CB8AC3E}">
        <p14:creationId xmlns:p14="http://schemas.microsoft.com/office/powerpoint/2010/main" val="5832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A8862-082A-454C-AD68-F762FEC068CE}"/>
              </a:ext>
            </a:extLst>
          </p:cNvPr>
          <p:cNvSpPr>
            <a:spLocks noGrp="1"/>
          </p:cNvSpPr>
          <p:nvPr>
            <p:ph idx="1"/>
          </p:nvPr>
        </p:nvSpPr>
        <p:spPr>
          <a:xfrm>
            <a:off x="628650" y="745164"/>
            <a:ext cx="7886700" cy="3535175"/>
          </a:xfrm>
        </p:spPr>
        <p:txBody>
          <a:bodyPr>
            <a:normAutofit lnSpcReduction="10000"/>
          </a:bodyPr>
          <a:lstStyle/>
          <a:p>
            <a:endParaRPr lang="en-US" dirty="0"/>
          </a:p>
          <a:p>
            <a:r>
              <a:rPr lang="en-US" dirty="0"/>
              <a:t>Don’t put Calls to Action low in email; ideally should be above or near fold</a:t>
            </a:r>
          </a:p>
          <a:p>
            <a:r>
              <a:rPr lang="en-US" dirty="0"/>
              <a:t>Don’t use Oversized images</a:t>
            </a:r>
          </a:p>
          <a:p>
            <a:r>
              <a:rPr lang="en-US" dirty="0"/>
              <a:t>Don’t use a wall of text without breaks; something that’s two or three lines on a desktop computer could up being ten lines on a 4-inch smartphone screen.</a:t>
            </a:r>
          </a:p>
          <a:p>
            <a:r>
              <a:rPr lang="en-US" dirty="0"/>
              <a:t>Do use alt text (for when internet connection is poor)</a:t>
            </a:r>
          </a:p>
          <a:p>
            <a:r>
              <a:rPr lang="en-US" dirty="0"/>
              <a:t>Do use buttons instead of links for easier usability</a:t>
            </a:r>
          </a:p>
          <a:p>
            <a:r>
              <a:rPr lang="en-US" dirty="0"/>
              <a:t>Do keep subject lines short and to the point, as mobile devices cut down the number of characters seen in the subject line. The same can be said for your preheader text as well.</a:t>
            </a:r>
          </a:p>
          <a:p>
            <a:r>
              <a:rPr lang="en-US" dirty="0"/>
              <a:t>Do keep your message concise: remember, your readers want to know the important information right away, and because they are viewing this on a much smaller screen, they don’t want to be scrolling to find the valuable stuff.</a:t>
            </a:r>
          </a:p>
          <a:p>
            <a:endParaRPr lang="en-US" dirty="0"/>
          </a:p>
        </p:txBody>
      </p:sp>
      <p:sp>
        <p:nvSpPr>
          <p:cNvPr id="3" name="Title 2">
            <a:extLst>
              <a:ext uri="{FF2B5EF4-FFF2-40B4-BE49-F238E27FC236}">
                <a16:creationId xmlns:a16="http://schemas.microsoft.com/office/drawing/2014/main" id="{C381AD0B-C8FB-4FDB-938F-94EFAD9186EF}"/>
              </a:ext>
            </a:extLst>
          </p:cNvPr>
          <p:cNvSpPr>
            <a:spLocks noGrp="1"/>
          </p:cNvSpPr>
          <p:nvPr>
            <p:ph type="title"/>
          </p:nvPr>
        </p:nvSpPr>
        <p:spPr/>
        <p:txBody>
          <a:bodyPr/>
          <a:lstStyle/>
          <a:p>
            <a:r>
              <a:rPr lang="en-US" dirty="0"/>
              <a:t> </a:t>
            </a:r>
          </a:p>
        </p:txBody>
      </p:sp>
      <p:sp>
        <p:nvSpPr>
          <p:cNvPr id="4" name="Title 2">
            <a:extLst>
              <a:ext uri="{FF2B5EF4-FFF2-40B4-BE49-F238E27FC236}">
                <a16:creationId xmlns:a16="http://schemas.microsoft.com/office/drawing/2014/main" id="{1D1F6CAE-BE90-4D8B-899E-B36BEC5B3BC2}"/>
              </a:ext>
            </a:extLst>
          </p:cNvPr>
          <p:cNvSpPr txBox="1">
            <a:spLocks/>
          </p:cNvSpPr>
          <p:nvPr/>
        </p:nvSpPr>
        <p:spPr>
          <a:xfrm>
            <a:off x="628650" y="209550"/>
            <a:ext cx="7886700" cy="41369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i="0" kern="1200">
                <a:solidFill>
                  <a:schemeClr val="tx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sz="2400" dirty="0"/>
              <a:t>DO’S AND DON’TS</a:t>
            </a:r>
          </a:p>
        </p:txBody>
      </p:sp>
    </p:spTree>
    <p:extLst>
      <p:ext uri="{BB962C8B-B14F-4D97-AF65-F5344CB8AC3E}">
        <p14:creationId xmlns:p14="http://schemas.microsoft.com/office/powerpoint/2010/main" val="168295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E1B3E-E479-4BFD-88F2-5AA94D0635CB}"/>
              </a:ext>
            </a:extLst>
          </p:cNvPr>
          <p:cNvSpPr>
            <a:spLocks noGrp="1"/>
          </p:cNvSpPr>
          <p:nvPr>
            <p:ph idx="1"/>
          </p:nvPr>
        </p:nvSpPr>
        <p:spPr/>
        <p:txBody>
          <a:bodyPr/>
          <a:lstStyle/>
          <a:p>
            <a:pPr marL="0" indent="0">
              <a:buNone/>
            </a:pPr>
            <a:endParaRPr lang="en-US" dirty="0"/>
          </a:p>
          <a:p>
            <a:pPr marL="0" indent="0">
              <a:buNone/>
            </a:pPr>
            <a:r>
              <a:rPr lang="en-US" sz="1400" b="1" dirty="0"/>
              <a:t>Why should you do this?</a:t>
            </a:r>
          </a:p>
          <a:p>
            <a:r>
              <a:rPr lang="en-US" sz="1400" dirty="0"/>
              <a:t>Most of your potential new customers are searching from their mobile devices. </a:t>
            </a:r>
          </a:p>
          <a:p>
            <a:r>
              <a:rPr lang="en-US" sz="1400" dirty="0"/>
              <a:t>Google is now using a mobile first index.</a:t>
            </a:r>
          </a:p>
          <a:p>
            <a:r>
              <a:rPr lang="en-US" sz="1400" dirty="0"/>
              <a:t>The cost of not doing so means not showing up ahead of competitors in searches AND users abandoning your website because of poor load time.</a:t>
            </a:r>
          </a:p>
          <a:p>
            <a:pPr marL="0" indent="0">
              <a:buNone/>
            </a:pPr>
            <a:endParaRPr lang="en-US" sz="1400" dirty="0"/>
          </a:p>
          <a:p>
            <a:pPr marL="0" indent="0">
              <a:buNone/>
            </a:pPr>
            <a:r>
              <a:rPr lang="en-US" sz="1400" b="1" dirty="0">
                <a:solidFill>
                  <a:srgbClr val="FF0000"/>
                </a:solidFill>
                <a:latin typeface="Georgia" panose="02040502050405020303" pitchFamily="18" charset="0"/>
              </a:rPr>
              <a:t>&gt;&gt;Actionable Strategy</a:t>
            </a:r>
          </a:p>
          <a:p>
            <a:pPr marL="0" indent="0">
              <a:buNone/>
            </a:pPr>
            <a:r>
              <a:rPr lang="en-US" sz="1400" dirty="0"/>
              <a:t>Text size – is it large enough to be easily read on mobile phones? Searchers no longer want to “pinch and zoom”.</a:t>
            </a:r>
          </a:p>
          <a:p>
            <a:pPr marL="0" indent="0">
              <a:buNone/>
            </a:pPr>
            <a:endParaRPr lang="en-US" sz="1400" dirty="0"/>
          </a:p>
          <a:p>
            <a:pPr marL="0" indent="0">
              <a:buNone/>
            </a:pPr>
            <a:endParaRPr lang="en-US" sz="1400"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D01484AF-666F-4235-AE4D-D4BE442A770E}"/>
              </a:ext>
            </a:extLst>
          </p:cNvPr>
          <p:cNvSpPr>
            <a:spLocks noGrp="1"/>
          </p:cNvSpPr>
          <p:nvPr>
            <p:ph type="title"/>
          </p:nvPr>
        </p:nvSpPr>
        <p:spPr/>
        <p:txBody>
          <a:bodyPr/>
          <a:lstStyle/>
          <a:p>
            <a:r>
              <a:rPr lang="en-US" sz="2400" dirty="0"/>
              <a:t>Mistake 5: Not Optimizing User Experience For Mobile First</a:t>
            </a:r>
          </a:p>
        </p:txBody>
      </p:sp>
    </p:spTree>
    <p:extLst>
      <p:ext uri="{BB962C8B-B14F-4D97-AF65-F5344CB8AC3E}">
        <p14:creationId xmlns:p14="http://schemas.microsoft.com/office/powerpoint/2010/main" val="5422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653CC-0F67-4A89-A465-B1000E824950}"/>
              </a:ext>
            </a:extLst>
          </p:cNvPr>
          <p:cNvSpPr>
            <a:spLocks noGrp="1"/>
          </p:cNvSpPr>
          <p:nvPr>
            <p:ph idx="1"/>
          </p:nvPr>
        </p:nvSpPr>
        <p:spPr>
          <a:xfrm>
            <a:off x="628650" y="133350"/>
            <a:ext cx="7886700" cy="4183155"/>
          </a:xfrm>
        </p:spPr>
        <p:txBody>
          <a:bodyPr/>
          <a:lstStyle/>
          <a:p>
            <a:pPr marL="0" indent="0">
              <a:buNone/>
            </a:pPr>
            <a:r>
              <a:rPr lang="en-US" sz="1600" b="1" dirty="0">
                <a:solidFill>
                  <a:srgbClr val="FF0000"/>
                </a:solidFill>
                <a:latin typeface="Georgia" panose="02040502050405020303" pitchFamily="18" charset="0"/>
              </a:rPr>
              <a:t>&gt;&gt;Actionable Strategy</a:t>
            </a:r>
            <a:endParaRPr lang="en-US" dirty="0"/>
          </a:p>
          <a:p>
            <a:pPr marL="0" indent="0">
              <a:buNone/>
            </a:pPr>
            <a:r>
              <a:rPr lang="en-US" sz="1400" dirty="0"/>
              <a:t>Is your call to action button high up on the page, ideally above the fold? The placement of the button is crucial to click ratios, without having to scroll.</a:t>
            </a:r>
          </a:p>
          <a:p>
            <a:pPr marL="0" indent="0">
              <a:buNone/>
            </a:pPr>
            <a:r>
              <a:rPr lang="en-US" sz="1400" dirty="0"/>
              <a:t>Unfortunately, you could have the best image or video in a marketing campaign, but without a call to action your audience will most likely leave after glancing at the image or watching a second of the video.</a:t>
            </a:r>
          </a:p>
          <a:p>
            <a:pPr marL="0" indent="0">
              <a:buNone/>
            </a:pPr>
            <a:endParaRPr lang="en-US" dirty="0"/>
          </a:p>
          <a:p>
            <a:pPr marL="0" indent="0">
              <a:buNone/>
            </a:pPr>
            <a:r>
              <a:rPr lang="en-US" sz="1600" b="1" dirty="0">
                <a:solidFill>
                  <a:srgbClr val="FF0000"/>
                </a:solidFill>
                <a:latin typeface="Georgia" panose="02040502050405020303" pitchFamily="18" charset="0"/>
              </a:rPr>
              <a:t>&gt;&gt;Actionable Strategy</a:t>
            </a:r>
          </a:p>
          <a:p>
            <a:pPr marL="0" indent="0">
              <a:buNone/>
            </a:pPr>
            <a:r>
              <a:rPr lang="en-US" sz="1400" dirty="0"/>
              <a:t>Google has ruled that POP UPS have to go. </a:t>
            </a:r>
          </a:p>
          <a:p>
            <a:pPr marL="0" indent="0">
              <a:buNone/>
            </a:pPr>
            <a:r>
              <a:rPr lang="en-US" sz="1400" dirty="0"/>
              <a:t>Any website leveraging “intrusive interstitials” that hinder the users’ ability to access content on the page will not rank as highly.</a:t>
            </a:r>
          </a:p>
          <a:p>
            <a:pPr marL="0" indent="0">
              <a:buNone/>
            </a:pPr>
            <a:endParaRPr lang="en-US" dirty="0"/>
          </a:p>
        </p:txBody>
      </p:sp>
      <p:sp>
        <p:nvSpPr>
          <p:cNvPr id="3" name="Title 2">
            <a:extLst>
              <a:ext uri="{FF2B5EF4-FFF2-40B4-BE49-F238E27FC236}">
                <a16:creationId xmlns:a16="http://schemas.microsoft.com/office/drawing/2014/main" id="{A2578BB6-465F-4A8B-B4EB-369BEE1631E9}"/>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74485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C52DB-10A1-4EB4-877C-E584B5852B6F}"/>
              </a:ext>
            </a:extLst>
          </p:cNvPr>
          <p:cNvSpPr>
            <a:spLocks noGrp="1"/>
          </p:cNvSpPr>
          <p:nvPr>
            <p:ph type="title"/>
          </p:nvPr>
        </p:nvSpPr>
        <p:spPr/>
        <p:txBody>
          <a:bodyPr/>
          <a:lstStyle/>
          <a:p>
            <a:r>
              <a:rPr lang="en-US" dirty="0"/>
              <a:t> </a:t>
            </a:r>
          </a:p>
        </p:txBody>
      </p:sp>
      <p:pic>
        <p:nvPicPr>
          <p:cNvPr id="4" name="Content Placeholder 3" descr="See the source image">
            <a:extLst>
              <a:ext uri="{FF2B5EF4-FFF2-40B4-BE49-F238E27FC236}">
                <a16:creationId xmlns:a16="http://schemas.microsoft.com/office/drawing/2014/main" id="{EA74DDC6-CFB2-4590-AB2B-E1F4F932D9F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57150"/>
            <a:ext cx="4937760" cy="2560320"/>
          </a:xfrm>
          <a:prstGeom prst="rect">
            <a:avLst/>
          </a:prstGeom>
          <a:noFill/>
          <a:ln>
            <a:noFill/>
          </a:ln>
        </p:spPr>
      </p:pic>
      <p:sp>
        <p:nvSpPr>
          <p:cNvPr id="5" name="TextBox 4">
            <a:extLst>
              <a:ext uri="{FF2B5EF4-FFF2-40B4-BE49-F238E27FC236}">
                <a16:creationId xmlns:a16="http://schemas.microsoft.com/office/drawing/2014/main" id="{CF5E0A14-7C7C-48F2-9820-9A868E16A9A8}"/>
              </a:ext>
            </a:extLst>
          </p:cNvPr>
          <p:cNvSpPr txBox="1"/>
          <p:nvPr/>
        </p:nvSpPr>
        <p:spPr>
          <a:xfrm>
            <a:off x="533400" y="2647950"/>
            <a:ext cx="8382000" cy="1877437"/>
          </a:xfrm>
          <a:prstGeom prst="rect">
            <a:avLst/>
          </a:prstGeom>
          <a:noFill/>
        </p:spPr>
        <p:txBody>
          <a:bodyPr wrap="square" rtlCol="0">
            <a:spAutoFit/>
          </a:bodyPr>
          <a:lstStyle/>
          <a:p>
            <a:r>
              <a:rPr lang="en-US" sz="1400" dirty="0"/>
              <a:t>Google describes interstitial/popup techniques that are penalized like </a:t>
            </a:r>
            <a:r>
              <a:rPr lang="en-US" sz="1400"/>
              <a:t>this:</a:t>
            </a:r>
            <a:endParaRPr lang="en-US" sz="1400" dirty="0"/>
          </a:p>
          <a:p>
            <a:pPr marL="285750" lvl="0" indent="-285750">
              <a:buFont typeface="Arial" panose="020B0604020202020204" pitchFamily="34" charset="0"/>
              <a:buChar char="•"/>
            </a:pPr>
            <a:r>
              <a:rPr lang="en-US" sz="1400" b="1" dirty="0"/>
              <a:t>Showing a popup that covers the main content</a:t>
            </a:r>
            <a:r>
              <a:rPr lang="en-US" sz="1400" dirty="0"/>
              <a:t>, either immediately after the user navigates to a page from the search results, or while they are looking through the page.</a:t>
            </a:r>
          </a:p>
          <a:p>
            <a:pPr marL="285750" lvl="0" indent="-285750">
              <a:buFont typeface="Arial" panose="020B0604020202020204" pitchFamily="34" charset="0"/>
              <a:buChar char="•"/>
            </a:pPr>
            <a:r>
              <a:rPr lang="en-US" sz="1400" b="1" dirty="0"/>
              <a:t>Displaying a standalone interstitial that the user has to dismiss</a:t>
            </a:r>
            <a:r>
              <a:rPr lang="en-US" sz="1400" dirty="0"/>
              <a:t> before accessing the main content.</a:t>
            </a:r>
          </a:p>
          <a:p>
            <a:pPr marL="285750" lvl="0" indent="-285750">
              <a:buFont typeface="Arial" panose="020B0604020202020204" pitchFamily="34" charset="0"/>
              <a:buChar char="•"/>
            </a:pPr>
            <a:r>
              <a:rPr lang="en-US" sz="1400" dirty="0"/>
              <a:t>Using a layout </a:t>
            </a:r>
            <a:r>
              <a:rPr lang="en-US" sz="1400" b="1" dirty="0"/>
              <a:t>where the above-the-fold portion of the page appears similar to a standalone interstitial</a:t>
            </a:r>
            <a:r>
              <a:rPr lang="en-US" sz="1400" dirty="0"/>
              <a:t>, but the original content has been in-lined underneath the fold.</a:t>
            </a:r>
          </a:p>
          <a:p>
            <a:endParaRPr lang="en-US" dirty="0"/>
          </a:p>
        </p:txBody>
      </p:sp>
    </p:spTree>
    <p:extLst>
      <p:ext uri="{BB962C8B-B14F-4D97-AF65-F5344CB8AC3E}">
        <p14:creationId xmlns:p14="http://schemas.microsoft.com/office/powerpoint/2010/main" val="116630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ED1A8-D65C-4E95-B7DC-F23670805535}"/>
              </a:ext>
            </a:extLst>
          </p:cNvPr>
          <p:cNvSpPr>
            <a:spLocks noGrp="1"/>
          </p:cNvSpPr>
          <p:nvPr>
            <p:ph idx="1"/>
          </p:nvPr>
        </p:nvSpPr>
        <p:spPr>
          <a:xfrm>
            <a:off x="628650" y="209550"/>
            <a:ext cx="7886700" cy="4070789"/>
          </a:xfrm>
        </p:spPr>
        <p:txBody>
          <a:bodyPr/>
          <a:lstStyle/>
          <a:p>
            <a:r>
              <a:rPr lang="en-US" b="1" dirty="0">
                <a:solidFill>
                  <a:srgbClr val="FF0000"/>
                </a:solidFill>
                <a:latin typeface="Georgia" panose="02040502050405020303" pitchFamily="18" charset="0"/>
              </a:rPr>
              <a:t>&gt;&gt;Actionable Strategy</a:t>
            </a:r>
          </a:p>
          <a:p>
            <a:r>
              <a:rPr lang="en-US" sz="2000" dirty="0"/>
              <a:t>NOW is the time to view your website from your mobile device and be truthful how mobile friendly your site really is.</a:t>
            </a:r>
          </a:p>
          <a:p>
            <a:r>
              <a:rPr lang="en-US" sz="2000" dirty="0"/>
              <a:t>Then, make plans to make the necessary fixes.</a:t>
            </a:r>
          </a:p>
          <a:p>
            <a:endParaRPr lang="en-US" dirty="0"/>
          </a:p>
        </p:txBody>
      </p:sp>
      <p:sp>
        <p:nvSpPr>
          <p:cNvPr id="3" name="Title 2">
            <a:extLst>
              <a:ext uri="{FF2B5EF4-FFF2-40B4-BE49-F238E27FC236}">
                <a16:creationId xmlns:a16="http://schemas.microsoft.com/office/drawing/2014/main" id="{315F88A7-E2F2-4A46-890E-8233041F8D84}"/>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30737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20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AC4601-DCE3-4C41-A96C-6D0568A74AF2}"/>
              </a:ext>
            </a:extLst>
          </p:cNvPr>
          <p:cNvSpPr>
            <a:spLocks noGrp="1"/>
          </p:cNvSpPr>
          <p:nvPr>
            <p:ph type="title"/>
          </p:nvPr>
        </p:nvSpPr>
        <p:spPr>
          <a:xfrm>
            <a:off x="628650" y="133350"/>
            <a:ext cx="7886700" cy="611814"/>
          </a:xfrm>
        </p:spPr>
        <p:txBody>
          <a:bodyPr/>
          <a:lstStyle/>
          <a:p>
            <a:r>
              <a:rPr lang="en-US" dirty="0"/>
              <a:t> </a:t>
            </a:r>
            <a:r>
              <a:rPr lang="en-US" sz="2400" dirty="0"/>
              <a:t>Mistake 6: Slow Page Speed Load Times</a:t>
            </a:r>
            <a:br>
              <a:rPr lang="en-US" sz="2400" dirty="0"/>
            </a:br>
            <a:endParaRPr lang="en-US" sz="2000" dirty="0"/>
          </a:p>
        </p:txBody>
      </p:sp>
      <p:pic>
        <p:nvPicPr>
          <p:cNvPr id="2050" name="Picture 2" descr="https://searchengineland.com/figz/wp-content/seloads/2015/12/google-amp-speed-fast-ss-1920-800x450.jpg">
            <a:extLst>
              <a:ext uri="{FF2B5EF4-FFF2-40B4-BE49-F238E27FC236}">
                <a16:creationId xmlns:a16="http://schemas.microsoft.com/office/drawing/2014/main" id="{CB9EEEAE-F5C0-423C-8B3D-5670D7624C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276350"/>
            <a:ext cx="4846320" cy="2726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633168-BF18-47E4-800B-1EE5C541571E}"/>
              </a:ext>
            </a:extLst>
          </p:cNvPr>
          <p:cNvSpPr txBox="1"/>
          <p:nvPr/>
        </p:nvSpPr>
        <p:spPr>
          <a:xfrm>
            <a:off x="381000" y="1504950"/>
            <a:ext cx="3352800" cy="923330"/>
          </a:xfrm>
          <a:prstGeom prst="rect">
            <a:avLst/>
          </a:prstGeom>
          <a:noFill/>
        </p:spPr>
        <p:txBody>
          <a:bodyPr wrap="square" rtlCol="0">
            <a:spAutoFit/>
          </a:bodyPr>
          <a:lstStyle/>
          <a:p>
            <a:r>
              <a:rPr lang="en-US" dirty="0"/>
              <a:t>Page Speed is a Ranking Factor for BOTH Google Search and Google Ads</a:t>
            </a:r>
          </a:p>
        </p:txBody>
      </p:sp>
    </p:spTree>
    <p:extLst>
      <p:ext uri="{BB962C8B-B14F-4D97-AF65-F5344CB8AC3E}">
        <p14:creationId xmlns:p14="http://schemas.microsoft.com/office/powerpoint/2010/main" val="145085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F3204-DF0A-48DC-B239-17183F3F0530}"/>
              </a:ext>
            </a:extLst>
          </p:cNvPr>
          <p:cNvSpPr>
            <a:spLocks noGrp="1"/>
          </p:cNvSpPr>
          <p:nvPr>
            <p:ph idx="1"/>
          </p:nvPr>
        </p:nvSpPr>
        <p:spPr/>
        <p:txBody>
          <a:bodyPr>
            <a:normAutofit fontScale="92500" lnSpcReduction="20000"/>
          </a:bodyPr>
          <a:lstStyle/>
          <a:p>
            <a:pPr marL="0" indent="0">
              <a:buNone/>
            </a:pPr>
            <a:r>
              <a:rPr lang="en-US" sz="1600" dirty="0"/>
              <a:t>Google want/demands fast loading websites and penalizes sites that are slow.</a:t>
            </a:r>
          </a:p>
          <a:p>
            <a:pPr marL="0" indent="0">
              <a:buNone/>
            </a:pPr>
            <a:r>
              <a:rPr lang="en-US" sz="1600" b="1" dirty="0"/>
              <a:t>Two areas that cause pages to low slowly:</a:t>
            </a:r>
          </a:p>
          <a:p>
            <a:r>
              <a:rPr lang="en-US" sz="1600" dirty="0"/>
              <a:t>Too much JavaScript</a:t>
            </a:r>
          </a:p>
          <a:p>
            <a:r>
              <a:rPr lang="en-US" sz="1600" dirty="0"/>
              <a:t>Too many images and not compressing images</a:t>
            </a:r>
          </a:p>
          <a:p>
            <a:pPr marL="0" indent="0">
              <a:buNone/>
            </a:pPr>
            <a:endParaRPr lang="en-US" sz="1600" dirty="0"/>
          </a:p>
          <a:p>
            <a:pPr marL="0" indent="0">
              <a:buNone/>
            </a:pPr>
            <a:r>
              <a:rPr lang="en-US" sz="1600" dirty="0"/>
              <a:t>BONUS: Fast loading webpages have a higher conversion rate!</a:t>
            </a:r>
          </a:p>
          <a:p>
            <a:pPr marL="0" indent="0">
              <a:buNone/>
            </a:pPr>
            <a:r>
              <a:rPr lang="en-US" sz="1600" dirty="0"/>
              <a:t> </a:t>
            </a:r>
          </a:p>
          <a:p>
            <a:pPr marL="0" indent="0">
              <a:buNone/>
            </a:pPr>
            <a:r>
              <a:rPr lang="en-US" sz="1600" b="1" dirty="0">
                <a:solidFill>
                  <a:srgbClr val="FF0000"/>
                </a:solidFill>
                <a:latin typeface="Georgia" panose="02040502050405020303" pitchFamily="18" charset="0"/>
              </a:rPr>
              <a:t>&gt;&gt;Actionable Strategy</a:t>
            </a:r>
          </a:p>
          <a:p>
            <a:pPr marL="0" indent="0">
              <a:buNone/>
            </a:pPr>
            <a:r>
              <a:rPr lang="en-US" sz="1600" dirty="0"/>
              <a:t>Google provides a tool to check your site’s speed, and each of your community pages. Use this tool!</a:t>
            </a:r>
          </a:p>
          <a:p>
            <a:pPr marL="0" indent="0">
              <a:buNone/>
            </a:pPr>
            <a:endParaRPr lang="en-US" sz="1600" dirty="0"/>
          </a:p>
          <a:p>
            <a:pPr marL="0" indent="0">
              <a:buNone/>
            </a:pPr>
            <a:r>
              <a:rPr lang="fr-CA" sz="1600" b="1" dirty="0"/>
              <a:t>Google Mobile Page Speed Insights Tool</a:t>
            </a:r>
            <a:endParaRPr lang="en-US" sz="1600" b="1" dirty="0"/>
          </a:p>
          <a:p>
            <a:pPr marL="0" indent="0">
              <a:buNone/>
            </a:pPr>
            <a:r>
              <a:rPr lang="fr-CA" u="sng" dirty="0">
                <a:hlinkClick r:id="rId2"/>
              </a:rPr>
              <a:t>https://developers.google.com/speed/pagespeed/insights/</a:t>
            </a:r>
            <a:endParaRPr lang="en-US" dirty="0"/>
          </a:p>
          <a:p>
            <a:pPr marL="0" indent="0">
              <a:buNone/>
            </a:pPr>
            <a:endParaRPr lang="en-US" dirty="0"/>
          </a:p>
        </p:txBody>
      </p:sp>
      <p:sp>
        <p:nvSpPr>
          <p:cNvPr id="3" name="Title 2">
            <a:extLst>
              <a:ext uri="{FF2B5EF4-FFF2-40B4-BE49-F238E27FC236}">
                <a16:creationId xmlns:a16="http://schemas.microsoft.com/office/drawing/2014/main" id="{072B56EB-0311-4D79-B636-13A6744CF749}"/>
              </a:ext>
            </a:extLst>
          </p:cNvPr>
          <p:cNvSpPr>
            <a:spLocks noGrp="1"/>
          </p:cNvSpPr>
          <p:nvPr>
            <p:ph type="title"/>
          </p:nvPr>
        </p:nvSpPr>
        <p:spPr/>
        <p:txBody>
          <a:bodyPr/>
          <a:lstStyle/>
          <a:p>
            <a:r>
              <a:rPr lang="en-US" sz="2400" dirty="0"/>
              <a:t>Give Google What is Wants and Rank Higher!</a:t>
            </a:r>
          </a:p>
        </p:txBody>
      </p:sp>
    </p:spTree>
    <p:extLst>
      <p:ext uri="{BB962C8B-B14F-4D97-AF65-F5344CB8AC3E}">
        <p14:creationId xmlns:p14="http://schemas.microsoft.com/office/powerpoint/2010/main" val="392184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1148CF-6C53-4C70-8585-C709CF868AB8}"/>
              </a:ext>
            </a:extLst>
          </p:cNvPr>
          <p:cNvSpPr>
            <a:spLocks noGrp="1"/>
          </p:cNvSpPr>
          <p:nvPr>
            <p:ph idx="1"/>
          </p:nvPr>
        </p:nvSpPr>
        <p:spPr>
          <a:xfrm>
            <a:off x="628650" y="209550"/>
            <a:ext cx="7886700" cy="4070789"/>
          </a:xfrm>
        </p:spPr>
        <p:txBody>
          <a:bodyPr/>
          <a:lstStyle/>
          <a:p>
            <a:r>
              <a:rPr lang="fr-CA" dirty="0"/>
              <a:t>Mobile Page Speed Insights</a:t>
            </a:r>
            <a:endParaRPr lang="en-US" dirty="0"/>
          </a:p>
          <a:p>
            <a:r>
              <a:rPr lang="fr-CA" u="sng" dirty="0">
                <a:hlinkClick r:id="rId2"/>
              </a:rPr>
              <a:t>https://developers.google.com/speed/pagespeed/insights/</a:t>
            </a:r>
            <a:endParaRPr lang="en-US" dirty="0"/>
          </a:p>
          <a:p>
            <a:endParaRPr lang="en-US" dirty="0"/>
          </a:p>
        </p:txBody>
      </p:sp>
      <p:sp>
        <p:nvSpPr>
          <p:cNvPr id="3" name="Title 2">
            <a:extLst>
              <a:ext uri="{FF2B5EF4-FFF2-40B4-BE49-F238E27FC236}">
                <a16:creationId xmlns:a16="http://schemas.microsoft.com/office/drawing/2014/main" id="{87929001-9B59-4E91-8DCB-4FE6144F803C}"/>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32C33E7A-623D-4150-A02D-8941B767F9D5}"/>
              </a:ext>
            </a:extLst>
          </p:cNvPr>
          <p:cNvPicPr/>
          <p:nvPr/>
        </p:nvPicPr>
        <p:blipFill>
          <a:blip r:embed="rId3"/>
          <a:stretch>
            <a:fillRect/>
          </a:stretch>
        </p:blipFill>
        <p:spPr>
          <a:xfrm>
            <a:off x="685800" y="1123950"/>
            <a:ext cx="4648200" cy="2651760"/>
          </a:xfrm>
          <a:prstGeom prst="rect">
            <a:avLst/>
          </a:prstGeom>
        </p:spPr>
      </p:pic>
      <p:pic>
        <p:nvPicPr>
          <p:cNvPr id="6" name="Picture 5">
            <a:extLst>
              <a:ext uri="{FF2B5EF4-FFF2-40B4-BE49-F238E27FC236}">
                <a16:creationId xmlns:a16="http://schemas.microsoft.com/office/drawing/2014/main" id="{EDC2B180-7E10-4B20-8F75-F882A9404A9E}"/>
              </a:ext>
            </a:extLst>
          </p:cNvPr>
          <p:cNvPicPr/>
          <p:nvPr/>
        </p:nvPicPr>
        <p:blipFill>
          <a:blip r:embed="rId4"/>
          <a:stretch>
            <a:fillRect/>
          </a:stretch>
        </p:blipFill>
        <p:spPr>
          <a:xfrm>
            <a:off x="5476875" y="1352550"/>
            <a:ext cx="3276600" cy="1371600"/>
          </a:xfrm>
          <a:prstGeom prst="rect">
            <a:avLst/>
          </a:prstGeom>
        </p:spPr>
      </p:pic>
    </p:spTree>
    <p:extLst>
      <p:ext uri="{BB962C8B-B14F-4D97-AF65-F5344CB8AC3E}">
        <p14:creationId xmlns:p14="http://schemas.microsoft.com/office/powerpoint/2010/main" val="2078732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1BA2C8-279F-491A-A8BF-1105AF3EDBA0}"/>
              </a:ext>
            </a:extLst>
          </p:cNvPr>
          <p:cNvSpPr>
            <a:spLocks noGrp="1"/>
          </p:cNvSpPr>
          <p:nvPr>
            <p:ph idx="1"/>
          </p:nvPr>
        </p:nvSpPr>
        <p:spPr>
          <a:xfrm>
            <a:off x="628650" y="941295"/>
            <a:ext cx="4552950" cy="3002055"/>
          </a:xfrm>
        </p:spPr>
        <p:txBody>
          <a:bodyPr>
            <a:normAutofit/>
          </a:bodyPr>
          <a:lstStyle/>
          <a:p>
            <a:endParaRPr lang="en-US" b="1" dirty="0"/>
          </a:p>
          <a:p>
            <a:r>
              <a:rPr lang="en-US" b="1" dirty="0"/>
              <a:t>Builder Marketing Edge Case Study of Top 15 Builders from the Builder 100</a:t>
            </a:r>
          </a:p>
          <a:p>
            <a:endParaRPr lang="en-US" b="1" dirty="0"/>
          </a:p>
          <a:p>
            <a:pPr marL="285750" indent="-285750">
              <a:buFont typeface="Arial" panose="020B0604020202020204" pitchFamily="34" charset="0"/>
              <a:buChar char="•"/>
            </a:pPr>
            <a:r>
              <a:rPr lang="en-US" b="1" dirty="0"/>
              <a:t>10 builders’ websites deemed VERY SLOW by Google</a:t>
            </a:r>
            <a:r>
              <a:rPr lang="en-US" dirty="0"/>
              <a:t>, each below 25 score</a:t>
            </a:r>
          </a:p>
          <a:p>
            <a:pPr marL="285750" indent="-285750">
              <a:buFont typeface="Arial" panose="020B0604020202020204" pitchFamily="34" charset="0"/>
              <a:buChar char="•"/>
            </a:pPr>
            <a:r>
              <a:rPr lang="en-US" dirty="0"/>
              <a:t>Only 5 builders above 25 score</a:t>
            </a:r>
          </a:p>
          <a:p>
            <a:pPr marL="285750" indent="-285750">
              <a:buFont typeface="Arial" panose="020B0604020202020204" pitchFamily="34" charset="0"/>
              <a:buChar char="•"/>
            </a:pPr>
            <a:r>
              <a:rPr lang="en-US" dirty="0"/>
              <a:t>Only 1 builder above 50 (average speed)</a:t>
            </a:r>
          </a:p>
        </p:txBody>
      </p:sp>
      <p:sp>
        <p:nvSpPr>
          <p:cNvPr id="3" name="Title 2">
            <a:extLst>
              <a:ext uri="{FF2B5EF4-FFF2-40B4-BE49-F238E27FC236}">
                <a16:creationId xmlns:a16="http://schemas.microsoft.com/office/drawing/2014/main" id="{4977CB21-8ABC-4118-B794-D92AD1C6D2FC}"/>
              </a:ext>
            </a:extLst>
          </p:cNvPr>
          <p:cNvSpPr>
            <a:spLocks noGrp="1"/>
          </p:cNvSpPr>
          <p:nvPr>
            <p:ph type="title"/>
          </p:nvPr>
        </p:nvSpPr>
        <p:spPr/>
        <p:txBody>
          <a:bodyPr/>
          <a:lstStyle/>
          <a:p>
            <a:r>
              <a:rPr lang="en-US" sz="2400" dirty="0"/>
              <a:t>There is a </a:t>
            </a:r>
            <a:r>
              <a:rPr lang="en-US" sz="3200" dirty="0"/>
              <a:t>BIG</a:t>
            </a:r>
            <a:r>
              <a:rPr lang="en-US" sz="4400" dirty="0"/>
              <a:t> </a:t>
            </a:r>
            <a:r>
              <a:rPr lang="en-US" sz="2400" dirty="0"/>
              <a:t>Opportunity Here</a:t>
            </a:r>
          </a:p>
        </p:txBody>
      </p:sp>
      <p:pic>
        <p:nvPicPr>
          <p:cNvPr id="5" name="Picture 4" descr="A screenshot of a cell phone&#10;&#10;Description automatically generated">
            <a:extLst>
              <a:ext uri="{FF2B5EF4-FFF2-40B4-BE49-F238E27FC236}">
                <a16:creationId xmlns:a16="http://schemas.microsoft.com/office/drawing/2014/main" id="{8CFA2814-0FB0-4681-8C77-B8C0B8F8A791}"/>
              </a:ext>
            </a:extLst>
          </p:cNvPr>
          <p:cNvPicPr>
            <a:picLocks noChangeAspect="1"/>
          </p:cNvPicPr>
          <p:nvPr/>
        </p:nvPicPr>
        <p:blipFill>
          <a:blip r:embed="rId2"/>
          <a:stretch>
            <a:fillRect/>
          </a:stretch>
        </p:blipFill>
        <p:spPr>
          <a:xfrm>
            <a:off x="5734050" y="866775"/>
            <a:ext cx="3409950" cy="3409950"/>
          </a:xfrm>
          <a:prstGeom prst="rect">
            <a:avLst/>
          </a:prstGeom>
        </p:spPr>
      </p:pic>
    </p:spTree>
    <p:extLst>
      <p:ext uri="{BB962C8B-B14F-4D97-AF65-F5344CB8AC3E}">
        <p14:creationId xmlns:p14="http://schemas.microsoft.com/office/powerpoint/2010/main" val="1099676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24853-4689-4886-A326-DDC1E125BBF0}"/>
              </a:ext>
            </a:extLst>
          </p:cNvPr>
          <p:cNvSpPr>
            <a:spLocks noGrp="1"/>
          </p:cNvSpPr>
          <p:nvPr>
            <p:ph type="title"/>
          </p:nvPr>
        </p:nvSpPr>
        <p:spPr/>
        <p:txBody>
          <a:bodyPr/>
          <a:lstStyle/>
          <a:p>
            <a:r>
              <a:rPr lang="en-US" sz="2400" dirty="0"/>
              <a:t>Page Speed Results for Home Page</a:t>
            </a:r>
          </a:p>
        </p:txBody>
      </p:sp>
      <p:pic>
        <p:nvPicPr>
          <p:cNvPr id="5" name="Picture Placeholder 4">
            <a:extLst>
              <a:ext uri="{FF2B5EF4-FFF2-40B4-BE49-F238E27FC236}">
                <a16:creationId xmlns:a16="http://schemas.microsoft.com/office/drawing/2014/main" id="{C4FC2D44-444D-4A37-88DA-28739A11530F}"/>
              </a:ext>
            </a:extLst>
          </p:cNvPr>
          <p:cNvPicPr>
            <a:picLocks noGrp="1"/>
          </p:cNvPicPr>
          <p:nvPr>
            <p:ph type="pic" sz="quarter" idx="12"/>
          </p:nvPr>
        </p:nvPicPr>
        <p:blipFill>
          <a:blip r:embed="rId2"/>
          <a:srcRect l="11123" r="11123"/>
          <a:stretch>
            <a:fillRect/>
          </a:stretch>
        </p:blipFill>
        <p:spPr>
          <a:prstGeom prst="rect">
            <a:avLst/>
          </a:prstGeom>
        </p:spPr>
      </p:pic>
      <p:pic>
        <p:nvPicPr>
          <p:cNvPr id="6" name="Picture Placeholder 5">
            <a:extLst>
              <a:ext uri="{FF2B5EF4-FFF2-40B4-BE49-F238E27FC236}">
                <a16:creationId xmlns:a16="http://schemas.microsoft.com/office/drawing/2014/main" id="{DAE7830A-9B31-4D78-88E2-1711CB1DC1EE}"/>
              </a:ext>
            </a:extLst>
          </p:cNvPr>
          <p:cNvPicPr>
            <a:picLocks noGrp="1"/>
          </p:cNvPicPr>
          <p:nvPr>
            <p:ph type="pic" sz="quarter" idx="11"/>
          </p:nvPr>
        </p:nvPicPr>
        <p:blipFill>
          <a:blip r:embed="rId3"/>
          <a:srcRect l="8567" r="8567"/>
          <a:stretch>
            <a:fillRect/>
          </a:stretch>
        </p:blipFill>
        <p:spPr>
          <a:xfrm>
            <a:off x="4953000" y="1049692"/>
            <a:ext cx="4038600" cy="3200400"/>
          </a:xfrm>
          <a:prstGeom prst="rect">
            <a:avLst/>
          </a:prstGeom>
        </p:spPr>
      </p:pic>
    </p:spTree>
    <p:extLst>
      <p:ext uri="{BB962C8B-B14F-4D97-AF65-F5344CB8AC3E}">
        <p14:creationId xmlns:p14="http://schemas.microsoft.com/office/powerpoint/2010/main" val="304590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F3FE4-3C01-4D5C-9B3D-69882963142E}"/>
              </a:ext>
            </a:extLst>
          </p:cNvPr>
          <p:cNvSpPr>
            <a:spLocks noGrp="1"/>
          </p:cNvSpPr>
          <p:nvPr>
            <p:ph idx="1"/>
          </p:nvPr>
        </p:nvSpPr>
        <p:spPr/>
        <p:txBody>
          <a:bodyPr/>
          <a:lstStyle/>
          <a:p>
            <a:pPr marL="0" indent="0">
              <a:buNone/>
            </a:pPr>
            <a:r>
              <a:rPr lang="en-US" sz="1600" dirty="0"/>
              <a:t>Now is the time to incorporate your mobile marketing with 2020 best practices.</a:t>
            </a:r>
          </a:p>
          <a:p>
            <a:pPr marL="0" indent="0">
              <a:buNone/>
            </a:pPr>
            <a:endParaRPr lang="en-US" sz="1600" dirty="0"/>
          </a:p>
          <a:p>
            <a:pPr marL="0" indent="0">
              <a:buNone/>
            </a:pPr>
            <a:r>
              <a:rPr lang="en-US" sz="1600" dirty="0"/>
              <a:t>You have an opportunity to:</a:t>
            </a:r>
          </a:p>
          <a:p>
            <a:r>
              <a:rPr lang="en-US" sz="1600" dirty="0"/>
              <a:t>Improve your GMB page to rank higher on Google searches and Google Maps searches</a:t>
            </a:r>
          </a:p>
          <a:p>
            <a:r>
              <a:rPr lang="en-US" sz="1600" dirty="0"/>
              <a:t>Improve your paid ad visibility through </a:t>
            </a:r>
            <a:r>
              <a:rPr lang="en-US" sz="1600" b="1" dirty="0"/>
              <a:t>proximity targeting</a:t>
            </a:r>
          </a:p>
          <a:p>
            <a:r>
              <a:rPr lang="en-US" sz="1600" dirty="0"/>
              <a:t>Use Geofencing to </a:t>
            </a:r>
            <a:r>
              <a:rPr lang="en-US" sz="1600" b="1" dirty="0"/>
              <a:t>proactively drive customer traffic </a:t>
            </a:r>
            <a:r>
              <a:rPr lang="en-US" sz="1600" dirty="0"/>
              <a:t>– this is BIG!</a:t>
            </a:r>
          </a:p>
          <a:p>
            <a:r>
              <a:rPr lang="en-US" sz="1600" dirty="0"/>
              <a:t>Get more opens and clicks from your emails</a:t>
            </a:r>
          </a:p>
          <a:p>
            <a:r>
              <a:rPr lang="en-US" sz="1600" dirty="0"/>
              <a:t>Improve your mobile user experience to avoid customers bailing on your site</a:t>
            </a:r>
          </a:p>
          <a:p>
            <a:r>
              <a:rPr lang="en-US" sz="1600" dirty="0"/>
              <a:t>Rank above your competitors’ communities by having fast loading pages</a:t>
            </a:r>
          </a:p>
          <a:p>
            <a:pPr marL="0" indent="0">
              <a:buNone/>
            </a:pPr>
            <a:endParaRPr lang="en-US" sz="1600" dirty="0"/>
          </a:p>
          <a:p>
            <a:endParaRPr lang="en-US" dirty="0"/>
          </a:p>
        </p:txBody>
      </p:sp>
      <p:sp>
        <p:nvSpPr>
          <p:cNvPr id="3" name="Title 2">
            <a:extLst>
              <a:ext uri="{FF2B5EF4-FFF2-40B4-BE49-F238E27FC236}">
                <a16:creationId xmlns:a16="http://schemas.microsoft.com/office/drawing/2014/main" id="{B9C924B6-F446-4E26-B8FF-536AA28A2863}"/>
              </a:ext>
            </a:extLst>
          </p:cNvPr>
          <p:cNvSpPr>
            <a:spLocks noGrp="1"/>
          </p:cNvSpPr>
          <p:nvPr>
            <p:ph type="title"/>
          </p:nvPr>
        </p:nvSpPr>
        <p:spPr/>
        <p:txBody>
          <a:bodyPr/>
          <a:lstStyle/>
          <a:p>
            <a:r>
              <a:rPr lang="en-US" sz="2400" dirty="0"/>
              <a:t>Mistake 7: Not Taking Action</a:t>
            </a:r>
          </a:p>
        </p:txBody>
      </p:sp>
    </p:spTree>
    <p:extLst>
      <p:ext uri="{BB962C8B-B14F-4D97-AF65-F5344CB8AC3E}">
        <p14:creationId xmlns:p14="http://schemas.microsoft.com/office/powerpoint/2010/main" val="348395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earing a suit and tie smiling at the camera&#10;&#10;Description automatically generated">
            <a:extLst>
              <a:ext uri="{FF2B5EF4-FFF2-40B4-BE49-F238E27FC236}">
                <a16:creationId xmlns:a16="http://schemas.microsoft.com/office/drawing/2014/main" id="{21E18F30-CD48-42B1-BEFA-460A495C5C18}"/>
              </a:ext>
            </a:extLst>
          </p:cNvPr>
          <p:cNvPicPr>
            <a:picLocks noGrp="1" noChangeAspect="1"/>
          </p:cNvPicPr>
          <p:nvPr>
            <p:ph type="pic" sz="quarter" idx="15"/>
          </p:nvPr>
        </p:nvPicPr>
        <p:blipFill>
          <a:blip r:embed="rId2"/>
          <a:srcRect t="11743" b="11743"/>
          <a:stretch>
            <a:fillRect/>
          </a:stretch>
        </p:blipFill>
        <p:spPr/>
      </p:pic>
      <p:sp>
        <p:nvSpPr>
          <p:cNvPr id="3" name="Text Placeholder 2">
            <a:extLst>
              <a:ext uri="{FF2B5EF4-FFF2-40B4-BE49-F238E27FC236}">
                <a16:creationId xmlns:a16="http://schemas.microsoft.com/office/drawing/2014/main" id="{2522B0A1-63E0-41F3-8BAE-E51CFFC3E20D}"/>
              </a:ext>
            </a:extLst>
          </p:cNvPr>
          <p:cNvSpPr>
            <a:spLocks noGrp="1"/>
          </p:cNvSpPr>
          <p:nvPr>
            <p:ph type="body" sz="quarter" idx="17"/>
          </p:nvPr>
        </p:nvSpPr>
        <p:spPr/>
        <p:txBody>
          <a:bodyPr/>
          <a:lstStyle/>
          <a:p>
            <a:r>
              <a:rPr lang="en-US" dirty="0"/>
              <a:t>Joe Reuth</a:t>
            </a:r>
          </a:p>
        </p:txBody>
      </p:sp>
      <p:sp>
        <p:nvSpPr>
          <p:cNvPr id="4" name="Text Placeholder 3">
            <a:extLst>
              <a:ext uri="{FF2B5EF4-FFF2-40B4-BE49-F238E27FC236}">
                <a16:creationId xmlns:a16="http://schemas.microsoft.com/office/drawing/2014/main" id="{4D2021E5-9684-424E-A5EC-E382E2DFD217}"/>
              </a:ext>
            </a:extLst>
          </p:cNvPr>
          <p:cNvSpPr>
            <a:spLocks noGrp="1"/>
          </p:cNvSpPr>
          <p:nvPr>
            <p:ph type="body" sz="quarter" idx="23"/>
          </p:nvPr>
        </p:nvSpPr>
        <p:spPr>
          <a:xfrm>
            <a:off x="3962398" y="1860759"/>
            <a:ext cx="2883461" cy="88281"/>
          </a:xfrm>
        </p:spPr>
        <p:txBody>
          <a:bodyPr/>
          <a:lstStyle/>
          <a:p>
            <a:r>
              <a:rPr lang="en-US" sz="1400" b="1" dirty="0"/>
              <a:t>Builder Marketing Edge </a:t>
            </a:r>
          </a:p>
        </p:txBody>
      </p:sp>
      <p:sp>
        <p:nvSpPr>
          <p:cNvPr id="5" name="Text Placeholder 4">
            <a:extLst>
              <a:ext uri="{FF2B5EF4-FFF2-40B4-BE49-F238E27FC236}">
                <a16:creationId xmlns:a16="http://schemas.microsoft.com/office/drawing/2014/main" id="{41E52F84-044C-4F32-99A5-C53FC694C99F}"/>
              </a:ext>
            </a:extLst>
          </p:cNvPr>
          <p:cNvSpPr>
            <a:spLocks noGrp="1"/>
          </p:cNvSpPr>
          <p:nvPr>
            <p:ph type="body" sz="quarter" idx="25"/>
          </p:nvPr>
        </p:nvSpPr>
        <p:spPr>
          <a:xfrm>
            <a:off x="3993547" y="2222192"/>
            <a:ext cx="2883461" cy="84337"/>
          </a:xfrm>
        </p:spPr>
        <p:txBody>
          <a:bodyPr/>
          <a:lstStyle/>
          <a:p>
            <a:r>
              <a:rPr lang="en-US" sz="1200" dirty="0"/>
              <a:t>Director of Digital Marketing</a:t>
            </a:r>
          </a:p>
        </p:txBody>
      </p:sp>
      <p:sp>
        <p:nvSpPr>
          <p:cNvPr id="6" name="Text Placeholder 5">
            <a:extLst>
              <a:ext uri="{FF2B5EF4-FFF2-40B4-BE49-F238E27FC236}">
                <a16:creationId xmlns:a16="http://schemas.microsoft.com/office/drawing/2014/main" id="{D4A6FAEF-92D9-4893-A1BB-A9C819EF6AB4}"/>
              </a:ext>
            </a:extLst>
          </p:cNvPr>
          <p:cNvSpPr>
            <a:spLocks noGrp="1"/>
          </p:cNvSpPr>
          <p:nvPr>
            <p:ph type="body" sz="quarter" idx="39"/>
          </p:nvPr>
        </p:nvSpPr>
        <p:spPr>
          <a:xfrm>
            <a:off x="3962399" y="2598320"/>
            <a:ext cx="2914610" cy="879693"/>
          </a:xfrm>
        </p:spPr>
        <p:txBody>
          <a:bodyPr/>
          <a:lstStyle/>
          <a:p>
            <a:r>
              <a:rPr lang="en-US" sz="1200" dirty="0"/>
              <a:t> </a:t>
            </a:r>
          </a:p>
        </p:txBody>
      </p:sp>
      <p:sp>
        <p:nvSpPr>
          <p:cNvPr id="7" name="Text Placeholder 6">
            <a:extLst>
              <a:ext uri="{FF2B5EF4-FFF2-40B4-BE49-F238E27FC236}">
                <a16:creationId xmlns:a16="http://schemas.microsoft.com/office/drawing/2014/main" id="{A17E79C2-C29A-40EF-B266-2E3A811813E0}"/>
              </a:ext>
            </a:extLst>
          </p:cNvPr>
          <p:cNvSpPr>
            <a:spLocks noGrp="1"/>
          </p:cNvSpPr>
          <p:nvPr>
            <p:ph type="body" sz="quarter" idx="40"/>
          </p:nvPr>
        </p:nvSpPr>
        <p:spPr>
          <a:xfrm>
            <a:off x="3657600" y="2180023"/>
            <a:ext cx="2883461" cy="84337"/>
          </a:xfrm>
        </p:spPr>
        <p:txBody>
          <a:bodyPr/>
          <a:lstStyle/>
          <a:p>
            <a:r>
              <a:rPr lang="en-US" dirty="0"/>
              <a:t> </a:t>
            </a:r>
          </a:p>
        </p:txBody>
      </p:sp>
      <p:sp>
        <p:nvSpPr>
          <p:cNvPr id="8" name="Text Placeholder 7">
            <a:extLst>
              <a:ext uri="{FF2B5EF4-FFF2-40B4-BE49-F238E27FC236}">
                <a16:creationId xmlns:a16="http://schemas.microsoft.com/office/drawing/2014/main" id="{22B5CA09-3AA1-4A5A-AA77-C7EB44830B85}"/>
              </a:ext>
            </a:extLst>
          </p:cNvPr>
          <p:cNvSpPr>
            <a:spLocks noGrp="1"/>
          </p:cNvSpPr>
          <p:nvPr>
            <p:ph type="body" sz="quarter" idx="41"/>
          </p:nvPr>
        </p:nvSpPr>
        <p:spPr>
          <a:xfrm>
            <a:off x="4038600" y="2348698"/>
            <a:ext cx="2667611" cy="604052"/>
          </a:xfrm>
        </p:spPr>
        <p:txBody>
          <a:bodyPr/>
          <a:lstStyle/>
          <a:p>
            <a:r>
              <a:rPr lang="en-US" sz="1200" dirty="0">
                <a:solidFill>
                  <a:srgbClr val="1D2748"/>
                </a:solidFill>
                <a:highlight>
                  <a:srgbClr val="CFD2D3"/>
                </a:highlight>
                <a:hlinkClick r:id="rId3">
                  <a:extLst>
                    <a:ext uri="{A12FA001-AC4F-418D-AE19-62706E023703}">
                      <ahyp:hlinkClr xmlns:ahyp="http://schemas.microsoft.com/office/drawing/2018/hyperlinkcolor" val="tx"/>
                    </a:ext>
                  </a:extLst>
                </a:hlinkClick>
              </a:rPr>
              <a:t>joe@buildermarketingedge.com</a:t>
            </a:r>
            <a:endParaRPr lang="en-US" sz="1200" dirty="0">
              <a:solidFill>
                <a:srgbClr val="1D2748"/>
              </a:solidFill>
              <a:highlight>
                <a:srgbClr val="CFD2D3"/>
              </a:highlight>
            </a:endParaRPr>
          </a:p>
          <a:p>
            <a:r>
              <a:rPr lang="en-US" sz="1200" dirty="0">
                <a:solidFill>
                  <a:srgbClr val="1D2748"/>
                </a:solidFill>
                <a:highlight>
                  <a:srgbClr val="CFD2D3"/>
                </a:highlight>
              </a:rPr>
              <a:t>941-404-6848</a:t>
            </a:r>
          </a:p>
        </p:txBody>
      </p:sp>
    </p:spTree>
    <p:extLst>
      <p:ext uri="{BB962C8B-B14F-4D97-AF65-F5344CB8AC3E}">
        <p14:creationId xmlns:p14="http://schemas.microsoft.com/office/powerpoint/2010/main" val="111044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earing a suit and tie smiling at the camera&#10;&#10;Description automatically generated">
            <a:extLst>
              <a:ext uri="{FF2B5EF4-FFF2-40B4-BE49-F238E27FC236}">
                <a16:creationId xmlns:a16="http://schemas.microsoft.com/office/drawing/2014/main" id="{21E18F30-CD48-42B1-BEFA-460A495C5C18}"/>
              </a:ext>
            </a:extLst>
          </p:cNvPr>
          <p:cNvPicPr>
            <a:picLocks noGrp="1" noChangeAspect="1"/>
          </p:cNvPicPr>
          <p:nvPr>
            <p:ph type="pic" sz="quarter" idx="15"/>
          </p:nvPr>
        </p:nvPicPr>
        <p:blipFill>
          <a:blip r:embed="rId2"/>
          <a:srcRect t="11743" b="11743"/>
          <a:stretch>
            <a:fillRect/>
          </a:stretch>
        </p:blipFill>
        <p:spPr/>
      </p:pic>
      <p:sp>
        <p:nvSpPr>
          <p:cNvPr id="3" name="Text Placeholder 2">
            <a:extLst>
              <a:ext uri="{FF2B5EF4-FFF2-40B4-BE49-F238E27FC236}">
                <a16:creationId xmlns:a16="http://schemas.microsoft.com/office/drawing/2014/main" id="{2522B0A1-63E0-41F3-8BAE-E51CFFC3E20D}"/>
              </a:ext>
            </a:extLst>
          </p:cNvPr>
          <p:cNvSpPr>
            <a:spLocks noGrp="1"/>
          </p:cNvSpPr>
          <p:nvPr>
            <p:ph type="body" sz="quarter" idx="17"/>
          </p:nvPr>
        </p:nvSpPr>
        <p:spPr/>
        <p:txBody>
          <a:bodyPr/>
          <a:lstStyle/>
          <a:p>
            <a:r>
              <a:rPr lang="en-US" dirty="0"/>
              <a:t>Joe Reuth</a:t>
            </a:r>
          </a:p>
        </p:txBody>
      </p:sp>
      <p:sp>
        <p:nvSpPr>
          <p:cNvPr id="4" name="Text Placeholder 3">
            <a:extLst>
              <a:ext uri="{FF2B5EF4-FFF2-40B4-BE49-F238E27FC236}">
                <a16:creationId xmlns:a16="http://schemas.microsoft.com/office/drawing/2014/main" id="{4D2021E5-9684-424E-A5EC-E382E2DFD217}"/>
              </a:ext>
            </a:extLst>
          </p:cNvPr>
          <p:cNvSpPr>
            <a:spLocks noGrp="1"/>
          </p:cNvSpPr>
          <p:nvPr>
            <p:ph type="body" sz="quarter" idx="23"/>
          </p:nvPr>
        </p:nvSpPr>
        <p:spPr>
          <a:xfrm>
            <a:off x="3962398" y="1860759"/>
            <a:ext cx="2883461" cy="88281"/>
          </a:xfrm>
        </p:spPr>
        <p:txBody>
          <a:bodyPr/>
          <a:lstStyle/>
          <a:p>
            <a:r>
              <a:rPr lang="en-US" sz="1400" b="1" dirty="0"/>
              <a:t>Builder Marketing Edge </a:t>
            </a:r>
          </a:p>
        </p:txBody>
      </p:sp>
      <p:sp>
        <p:nvSpPr>
          <p:cNvPr id="5" name="Text Placeholder 4">
            <a:extLst>
              <a:ext uri="{FF2B5EF4-FFF2-40B4-BE49-F238E27FC236}">
                <a16:creationId xmlns:a16="http://schemas.microsoft.com/office/drawing/2014/main" id="{41E52F84-044C-4F32-99A5-C53FC694C99F}"/>
              </a:ext>
            </a:extLst>
          </p:cNvPr>
          <p:cNvSpPr>
            <a:spLocks noGrp="1"/>
          </p:cNvSpPr>
          <p:nvPr>
            <p:ph type="body" sz="quarter" idx="25"/>
          </p:nvPr>
        </p:nvSpPr>
        <p:spPr>
          <a:xfrm>
            <a:off x="3993547" y="2222192"/>
            <a:ext cx="2883461" cy="84337"/>
          </a:xfrm>
        </p:spPr>
        <p:txBody>
          <a:bodyPr/>
          <a:lstStyle/>
          <a:p>
            <a:r>
              <a:rPr lang="en-US" sz="1200" dirty="0"/>
              <a:t>Director of Digital Marketing</a:t>
            </a:r>
          </a:p>
        </p:txBody>
      </p:sp>
      <p:sp>
        <p:nvSpPr>
          <p:cNvPr id="6" name="Text Placeholder 5">
            <a:extLst>
              <a:ext uri="{FF2B5EF4-FFF2-40B4-BE49-F238E27FC236}">
                <a16:creationId xmlns:a16="http://schemas.microsoft.com/office/drawing/2014/main" id="{D4A6FAEF-92D9-4893-A1BB-A9C819EF6AB4}"/>
              </a:ext>
            </a:extLst>
          </p:cNvPr>
          <p:cNvSpPr>
            <a:spLocks noGrp="1"/>
          </p:cNvSpPr>
          <p:nvPr>
            <p:ph type="body" sz="quarter" idx="39"/>
          </p:nvPr>
        </p:nvSpPr>
        <p:spPr>
          <a:xfrm>
            <a:off x="3993547" y="2598320"/>
            <a:ext cx="2883461" cy="84337"/>
          </a:xfrm>
        </p:spPr>
        <p:txBody>
          <a:bodyPr/>
          <a:lstStyle/>
          <a:p>
            <a:r>
              <a:rPr lang="en-US" sz="1200" dirty="0">
                <a:hlinkClick r:id="rId3"/>
              </a:rPr>
              <a:t>joe@buildermarketingedge.com</a:t>
            </a:r>
            <a:endParaRPr lang="en-US" sz="1200" dirty="0"/>
          </a:p>
          <a:p>
            <a:r>
              <a:rPr lang="en-US" sz="1200" dirty="0"/>
              <a:t>941-404-6848</a:t>
            </a:r>
          </a:p>
        </p:txBody>
      </p:sp>
      <p:sp>
        <p:nvSpPr>
          <p:cNvPr id="7" name="Text Placeholder 6">
            <a:extLst>
              <a:ext uri="{FF2B5EF4-FFF2-40B4-BE49-F238E27FC236}">
                <a16:creationId xmlns:a16="http://schemas.microsoft.com/office/drawing/2014/main" id="{A17E79C2-C29A-40EF-B266-2E3A811813E0}"/>
              </a:ext>
            </a:extLst>
          </p:cNvPr>
          <p:cNvSpPr>
            <a:spLocks noGrp="1"/>
          </p:cNvSpPr>
          <p:nvPr>
            <p:ph type="body" sz="quarter" idx="40"/>
          </p:nvPr>
        </p:nvSpPr>
        <p:spPr>
          <a:xfrm>
            <a:off x="3657600" y="2180023"/>
            <a:ext cx="2883461" cy="84337"/>
          </a:xfrm>
        </p:spPr>
        <p:txBody>
          <a:bodyPr/>
          <a:lstStyle/>
          <a:p>
            <a:r>
              <a:rPr lang="en-US" dirty="0"/>
              <a:t> </a:t>
            </a:r>
          </a:p>
        </p:txBody>
      </p:sp>
      <p:sp>
        <p:nvSpPr>
          <p:cNvPr id="8" name="Text Placeholder 7">
            <a:extLst>
              <a:ext uri="{FF2B5EF4-FFF2-40B4-BE49-F238E27FC236}">
                <a16:creationId xmlns:a16="http://schemas.microsoft.com/office/drawing/2014/main" id="{22B5CA09-3AA1-4A5A-AA77-C7EB44830B85}"/>
              </a:ext>
            </a:extLst>
          </p:cNvPr>
          <p:cNvSpPr>
            <a:spLocks noGrp="1"/>
          </p:cNvSpPr>
          <p:nvPr>
            <p:ph type="body" sz="quarter" idx="41"/>
          </p:nvPr>
        </p:nvSpPr>
        <p:spPr>
          <a:xfrm>
            <a:off x="3822750" y="2571750"/>
            <a:ext cx="2883461" cy="133473"/>
          </a:xfrm>
        </p:spPr>
        <p:txBody>
          <a:bodyPr/>
          <a:lstStyle/>
          <a:p>
            <a:r>
              <a:rPr lang="en-US" dirty="0"/>
              <a:t> </a:t>
            </a:r>
          </a:p>
        </p:txBody>
      </p:sp>
    </p:spTree>
    <p:extLst>
      <p:ext uri="{BB962C8B-B14F-4D97-AF65-F5344CB8AC3E}">
        <p14:creationId xmlns:p14="http://schemas.microsoft.com/office/powerpoint/2010/main" val="9970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186C15-CA84-495E-AABC-83CB0A24A74D}"/>
              </a:ext>
            </a:extLst>
          </p:cNvPr>
          <p:cNvSpPr>
            <a:spLocks noGrp="1"/>
          </p:cNvSpPr>
          <p:nvPr>
            <p:ph idx="1"/>
          </p:nvPr>
        </p:nvSpPr>
        <p:spPr/>
        <p:txBody>
          <a:bodyPr/>
          <a:lstStyle/>
          <a:p>
            <a:pPr marL="285750" indent="-285750">
              <a:buFont typeface="Arial" panose="020B0604020202020204" pitchFamily="34" charset="0"/>
              <a:buChar char="•"/>
            </a:pPr>
            <a:r>
              <a:rPr lang="en-US" dirty="0"/>
              <a:t>In 2018, 58% of website visits were from mobile devices (phones &amp; tablets)</a:t>
            </a:r>
          </a:p>
          <a:p>
            <a:pPr marL="285750" indent="-285750">
              <a:buFont typeface="Arial" panose="020B0604020202020204" pitchFamily="34" charset="0"/>
              <a:buChar char="•"/>
            </a:pPr>
            <a:r>
              <a:rPr lang="en-US" dirty="0"/>
              <a:t>Mobile devices made up 42% of total time spent online</a:t>
            </a:r>
          </a:p>
          <a:p>
            <a:pPr marL="285750" indent="-285750">
              <a:buFont typeface="Arial" panose="020B0604020202020204" pitchFamily="34" charset="0"/>
              <a:buChar char="•"/>
            </a:pPr>
            <a:r>
              <a:rPr lang="en-US" dirty="0"/>
              <a:t>Majority of mobile use time is spent using apps</a:t>
            </a:r>
          </a:p>
          <a:p>
            <a:r>
              <a:rPr lang="en-US" sz="1100" i="1" dirty="0">
                <a:solidFill>
                  <a:schemeClr val="bg2"/>
                </a:solidFill>
              </a:rPr>
              <a:t>From Similar Web and reflect U.S. traffic across the web</a:t>
            </a:r>
          </a:p>
          <a:p>
            <a:endParaRPr lang="en-US" i="1" dirty="0"/>
          </a:p>
          <a:p>
            <a:r>
              <a:rPr lang="en-US" b="1" i="1" dirty="0"/>
              <a:t>Worldwide Mobile Device Share</a:t>
            </a:r>
          </a:p>
          <a:p>
            <a:pPr marL="285750" indent="-285750">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354F3982-6B87-47F4-B1A6-217808A40322}"/>
              </a:ext>
            </a:extLst>
          </p:cNvPr>
          <p:cNvSpPr>
            <a:spLocks noGrp="1"/>
          </p:cNvSpPr>
          <p:nvPr>
            <p:ph type="title"/>
          </p:nvPr>
        </p:nvSpPr>
        <p:spPr/>
        <p:txBody>
          <a:bodyPr/>
          <a:lstStyle/>
          <a:p>
            <a:r>
              <a:rPr lang="en-US" sz="2400" dirty="0"/>
              <a:t>Here’s Where We Are</a:t>
            </a:r>
          </a:p>
        </p:txBody>
      </p:sp>
      <p:pic>
        <p:nvPicPr>
          <p:cNvPr id="4" name="Picture 3">
            <a:extLst>
              <a:ext uri="{FF2B5EF4-FFF2-40B4-BE49-F238E27FC236}">
                <a16:creationId xmlns:a16="http://schemas.microsoft.com/office/drawing/2014/main" id="{0F066D5A-2F52-45B9-B9C4-15062B24C4BF}"/>
              </a:ext>
            </a:extLst>
          </p:cNvPr>
          <p:cNvPicPr/>
          <p:nvPr/>
        </p:nvPicPr>
        <p:blipFill>
          <a:blip r:embed="rId2"/>
          <a:stretch>
            <a:fillRect/>
          </a:stretch>
        </p:blipFill>
        <p:spPr>
          <a:xfrm>
            <a:off x="1609578" y="2644521"/>
            <a:ext cx="5943600" cy="1731645"/>
          </a:xfrm>
          <a:prstGeom prst="rect">
            <a:avLst/>
          </a:prstGeom>
        </p:spPr>
      </p:pic>
    </p:spTree>
    <p:extLst>
      <p:ext uri="{BB962C8B-B14F-4D97-AF65-F5344CB8AC3E}">
        <p14:creationId xmlns:p14="http://schemas.microsoft.com/office/powerpoint/2010/main" val="254109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366F9-C450-4641-AA34-AAC2BBB8846B}"/>
              </a:ext>
            </a:extLst>
          </p:cNvPr>
          <p:cNvSpPr>
            <a:spLocks noGrp="1"/>
          </p:cNvSpPr>
          <p:nvPr>
            <p:ph type="title"/>
          </p:nvPr>
        </p:nvSpPr>
        <p:spPr/>
        <p:txBody>
          <a:bodyPr/>
          <a:lstStyle/>
          <a:p>
            <a:r>
              <a:rPr lang="en-US" sz="2400" dirty="0"/>
              <a:t>U.S. vs World Usage – IOS Almost Same</a:t>
            </a:r>
          </a:p>
        </p:txBody>
      </p:sp>
      <p:pic>
        <p:nvPicPr>
          <p:cNvPr id="4" name="Content Placeholder 3">
            <a:extLst>
              <a:ext uri="{FF2B5EF4-FFF2-40B4-BE49-F238E27FC236}">
                <a16:creationId xmlns:a16="http://schemas.microsoft.com/office/drawing/2014/main" id="{A9E2E1AE-1390-42EA-906E-0C1EB73EDF98}"/>
              </a:ext>
            </a:extLst>
          </p:cNvPr>
          <p:cNvPicPr>
            <a:picLocks noGrp="1"/>
          </p:cNvPicPr>
          <p:nvPr>
            <p:ph idx="1"/>
          </p:nvPr>
        </p:nvPicPr>
        <p:blipFill>
          <a:blip r:embed="rId2"/>
          <a:stretch>
            <a:fillRect/>
          </a:stretch>
        </p:blipFill>
        <p:spPr>
          <a:xfrm>
            <a:off x="2881343" y="941388"/>
            <a:ext cx="3381313" cy="3338512"/>
          </a:xfrm>
          <a:prstGeom prst="rect">
            <a:avLst/>
          </a:prstGeom>
        </p:spPr>
      </p:pic>
    </p:spTree>
    <p:extLst>
      <p:ext uri="{BB962C8B-B14F-4D97-AF65-F5344CB8AC3E}">
        <p14:creationId xmlns:p14="http://schemas.microsoft.com/office/powerpoint/2010/main" val="4091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9820-E9B3-4AD2-AF86-22DD5A0833E0}"/>
              </a:ext>
            </a:extLst>
          </p:cNvPr>
          <p:cNvSpPr>
            <a:spLocks noGrp="1"/>
          </p:cNvSpPr>
          <p:nvPr>
            <p:ph type="title"/>
          </p:nvPr>
        </p:nvSpPr>
        <p:spPr/>
        <p:txBody>
          <a:bodyPr/>
          <a:lstStyle/>
          <a:p>
            <a:r>
              <a:rPr lang="en-US" sz="2400" dirty="0"/>
              <a:t>Tablet Share in U.S.  - It’s All About the iPad</a:t>
            </a:r>
          </a:p>
        </p:txBody>
      </p:sp>
      <p:pic>
        <p:nvPicPr>
          <p:cNvPr id="4" name="Content Placeholder 3">
            <a:extLst>
              <a:ext uri="{FF2B5EF4-FFF2-40B4-BE49-F238E27FC236}">
                <a16:creationId xmlns:a16="http://schemas.microsoft.com/office/drawing/2014/main" id="{D9F3B5C2-41C5-4653-B3D2-B0A02243C6F2}"/>
              </a:ext>
            </a:extLst>
          </p:cNvPr>
          <p:cNvPicPr>
            <a:picLocks noGrp="1"/>
          </p:cNvPicPr>
          <p:nvPr>
            <p:ph idx="1"/>
          </p:nvPr>
        </p:nvPicPr>
        <p:blipFill>
          <a:blip r:embed="rId2"/>
          <a:stretch>
            <a:fillRect/>
          </a:stretch>
        </p:blipFill>
        <p:spPr>
          <a:xfrm>
            <a:off x="628650" y="1472604"/>
            <a:ext cx="7886700" cy="2276080"/>
          </a:xfrm>
          <a:prstGeom prst="rect">
            <a:avLst/>
          </a:prstGeom>
        </p:spPr>
      </p:pic>
    </p:spTree>
    <p:extLst>
      <p:ext uri="{BB962C8B-B14F-4D97-AF65-F5344CB8AC3E}">
        <p14:creationId xmlns:p14="http://schemas.microsoft.com/office/powerpoint/2010/main" val="284964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B0C02-A8AB-42E5-A7B6-BAAA2D3909EC}"/>
              </a:ext>
            </a:extLst>
          </p:cNvPr>
          <p:cNvSpPr>
            <a:spLocks noGrp="1"/>
          </p:cNvSpPr>
          <p:nvPr>
            <p:ph type="title"/>
          </p:nvPr>
        </p:nvSpPr>
        <p:spPr/>
        <p:txBody>
          <a:bodyPr/>
          <a:lstStyle/>
          <a:p>
            <a:r>
              <a:rPr lang="en-US" sz="2400" dirty="0"/>
              <a:t>Search Engine Market Share in U.S.</a:t>
            </a:r>
          </a:p>
        </p:txBody>
      </p:sp>
      <p:pic>
        <p:nvPicPr>
          <p:cNvPr id="4" name="Content Placeholder 3">
            <a:extLst>
              <a:ext uri="{FF2B5EF4-FFF2-40B4-BE49-F238E27FC236}">
                <a16:creationId xmlns:a16="http://schemas.microsoft.com/office/drawing/2014/main" id="{3576C5C6-11E3-49AD-B974-6E7BA12E46C2}"/>
              </a:ext>
            </a:extLst>
          </p:cNvPr>
          <p:cNvPicPr>
            <a:picLocks noGrp="1"/>
          </p:cNvPicPr>
          <p:nvPr>
            <p:ph idx="1"/>
          </p:nvPr>
        </p:nvPicPr>
        <p:blipFill>
          <a:blip r:embed="rId2"/>
          <a:stretch>
            <a:fillRect/>
          </a:stretch>
        </p:blipFill>
        <p:spPr>
          <a:xfrm>
            <a:off x="628650" y="1996667"/>
            <a:ext cx="7886700" cy="2278756"/>
          </a:xfrm>
          <a:prstGeom prst="rect">
            <a:avLst/>
          </a:prstGeom>
        </p:spPr>
      </p:pic>
      <p:sp>
        <p:nvSpPr>
          <p:cNvPr id="6" name="TextBox 5">
            <a:extLst>
              <a:ext uri="{FF2B5EF4-FFF2-40B4-BE49-F238E27FC236}">
                <a16:creationId xmlns:a16="http://schemas.microsoft.com/office/drawing/2014/main" id="{6653B0D4-0669-41B2-8876-C6C119F6005B}"/>
              </a:ext>
            </a:extLst>
          </p:cNvPr>
          <p:cNvSpPr txBox="1"/>
          <p:nvPr/>
        </p:nvSpPr>
        <p:spPr>
          <a:xfrm>
            <a:off x="533400" y="1088877"/>
            <a:ext cx="5791200" cy="923330"/>
          </a:xfrm>
          <a:prstGeom prst="rect">
            <a:avLst/>
          </a:prstGeom>
          <a:noFill/>
        </p:spPr>
        <p:txBody>
          <a:bodyPr wrap="square" rtlCol="0">
            <a:spAutoFit/>
          </a:bodyPr>
          <a:lstStyle/>
          <a:p>
            <a:r>
              <a:rPr lang="en-US" i="1" dirty="0"/>
              <a:t>Besides Android devices, Google is the default search engine for iPhones and iPads</a:t>
            </a:r>
          </a:p>
          <a:p>
            <a:endParaRPr lang="en-US" i="1" dirty="0"/>
          </a:p>
        </p:txBody>
      </p:sp>
    </p:spTree>
    <p:extLst>
      <p:ext uri="{BB962C8B-B14F-4D97-AF65-F5344CB8AC3E}">
        <p14:creationId xmlns:p14="http://schemas.microsoft.com/office/powerpoint/2010/main" val="121060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EA3AA-C4E6-4596-98EC-EB2BF1D25ABC}"/>
              </a:ext>
            </a:extLst>
          </p:cNvPr>
          <p:cNvSpPr>
            <a:spLocks noGrp="1"/>
          </p:cNvSpPr>
          <p:nvPr>
            <p:ph idx="1"/>
          </p:nvPr>
        </p:nvSpPr>
        <p:spPr/>
        <p:txBody>
          <a:bodyPr/>
          <a:lstStyle/>
          <a:p>
            <a:pPr marL="285750" indent="-285750">
              <a:buFont typeface="Arial" panose="020B0604020202020204" pitchFamily="34" charset="0"/>
              <a:buChar char="•"/>
            </a:pPr>
            <a:r>
              <a:rPr lang="en-US" dirty="0"/>
              <a:t>Mobile search traffic – Google drives 96% of mobile search in U.S. Google Search is also one of the most popular mobile apps in the U.S.  </a:t>
            </a:r>
            <a:r>
              <a:rPr lang="en-US" sz="1100" i="1" dirty="0"/>
              <a:t>Source: </a:t>
            </a:r>
            <a:r>
              <a:rPr lang="en-US" sz="1100" i="1" dirty="0" err="1"/>
              <a:t>NetMarketShare</a:t>
            </a:r>
            <a:endParaRPr lang="en-US" sz="1100" i="1" dirty="0"/>
          </a:p>
          <a:p>
            <a:pPr marL="285750" indent="-285750">
              <a:buFont typeface="Arial" panose="020B0604020202020204" pitchFamily="34" charset="0"/>
              <a:buChar char="•"/>
            </a:pPr>
            <a:r>
              <a:rPr lang="en-US" dirty="0"/>
              <a:t>Google drives 95% of all paid search ad clicks on mobile   </a:t>
            </a:r>
            <a:r>
              <a:rPr lang="en-US" sz="1200" i="1" dirty="0"/>
              <a:t>Source: Search Engine Land</a:t>
            </a:r>
          </a:p>
          <a:p>
            <a:pPr marL="285750" indent="-285750">
              <a:buFont typeface="Arial" panose="020B0604020202020204" pitchFamily="34" charset="0"/>
              <a:buChar char="•"/>
            </a:pPr>
            <a:endParaRPr lang="en-US" sz="1200" i="1" dirty="0"/>
          </a:p>
          <a:p>
            <a:r>
              <a:rPr lang="en-US" sz="2000" dirty="0">
                <a:latin typeface="+mn-lt"/>
              </a:rPr>
              <a:t>To maintain or improve your search engine presence, and since mobile is now dominant and growing, </a:t>
            </a:r>
            <a:r>
              <a:rPr lang="en-US" sz="2000" b="1" dirty="0">
                <a:latin typeface="+mn-lt"/>
              </a:rPr>
              <a:t>you must know what Google wants on mobile</a:t>
            </a:r>
            <a:r>
              <a:rPr lang="en-US" sz="2000" dirty="0">
                <a:latin typeface="+mn-lt"/>
              </a:rPr>
              <a:t>, and </a:t>
            </a:r>
            <a:r>
              <a:rPr lang="en-US" sz="2000" b="1" dirty="0">
                <a:latin typeface="+mn-lt"/>
              </a:rPr>
              <a:t>you must give them what they are looking for.</a:t>
            </a:r>
          </a:p>
          <a:p>
            <a:endParaRPr lang="en-US" sz="2000" b="1" dirty="0">
              <a:latin typeface="+mn-lt"/>
            </a:endParaRPr>
          </a:p>
          <a:p>
            <a:r>
              <a:rPr lang="en-US" sz="2000" i="1" dirty="0">
                <a:solidFill>
                  <a:schemeClr val="accent1">
                    <a:lumMod val="10000"/>
                  </a:schemeClr>
                </a:solidFill>
              </a:rPr>
              <a:t>The good news is that when you implement what Google wants, you will have a competitive advantage versus other builders who don’t.</a:t>
            </a:r>
          </a:p>
          <a:p>
            <a:pPr marL="285750" indent="-285750">
              <a:buFont typeface="Arial" panose="020B0604020202020204" pitchFamily="34" charset="0"/>
              <a:buChar char="•"/>
            </a:pPr>
            <a:endParaRPr lang="en-US" sz="1100" i="1" dirty="0"/>
          </a:p>
        </p:txBody>
      </p:sp>
      <p:sp>
        <p:nvSpPr>
          <p:cNvPr id="3" name="Title 2">
            <a:extLst>
              <a:ext uri="{FF2B5EF4-FFF2-40B4-BE49-F238E27FC236}">
                <a16:creationId xmlns:a16="http://schemas.microsoft.com/office/drawing/2014/main" id="{2D4D6893-B617-4BFA-AB52-657C5DA19132}"/>
              </a:ext>
            </a:extLst>
          </p:cNvPr>
          <p:cNvSpPr>
            <a:spLocks noGrp="1"/>
          </p:cNvSpPr>
          <p:nvPr>
            <p:ph type="title"/>
          </p:nvPr>
        </p:nvSpPr>
        <p:spPr/>
        <p:txBody>
          <a:bodyPr/>
          <a:lstStyle/>
          <a:p>
            <a:r>
              <a:rPr lang="en-US" sz="2400" dirty="0"/>
              <a:t>The Mobile World is </a:t>
            </a:r>
            <a:r>
              <a:rPr lang="en-US" sz="2400" dirty="0">
                <a:solidFill>
                  <a:schemeClr val="tx1">
                    <a:lumMod val="60000"/>
                    <a:lumOff val="40000"/>
                  </a:schemeClr>
                </a:solidFill>
              </a:rPr>
              <a:t>Google’s World</a:t>
            </a:r>
          </a:p>
        </p:txBody>
      </p:sp>
    </p:spTree>
    <p:extLst>
      <p:ext uri="{BB962C8B-B14F-4D97-AF65-F5344CB8AC3E}">
        <p14:creationId xmlns:p14="http://schemas.microsoft.com/office/powerpoint/2010/main" val="32556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BS2020">
      <a:dk1>
        <a:srgbClr val="1E2E5E"/>
      </a:dk1>
      <a:lt1>
        <a:srgbClr val="B9D546"/>
      </a:lt1>
      <a:dk2>
        <a:srgbClr val="7B868C"/>
      </a:dk2>
      <a:lt2>
        <a:srgbClr val="00C1DE"/>
      </a:lt2>
      <a:accent1>
        <a:srgbClr val="CFD2D3"/>
      </a:accent1>
      <a:accent2>
        <a:srgbClr val="F7DE80"/>
      </a:accent2>
      <a:accent3>
        <a:srgbClr val="8FD3CE"/>
      </a:accent3>
      <a:accent4>
        <a:srgbClr val="FFC000"/>
      </a:accent4>
      <a:accent5>
        <a:srgbClr val="FAEBBC"/>
      </a:accent5>
      <a:accent6>
        <a:srgbClr val="C7E7E3"/>
      </a:accent6>
      <a:hlink>
        <a:srgbClr val="B9D546"/>
      </a:hlink>
      <a:folHlink>
        <a:srgbClr val="00C1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S2020-IBS_Education" id="{10E94004-2CE8-A54B-B42B-505AD00EFB7D}" vid="{E6FD936F-58F3-044A-A5A7-655A34D30C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2893</TotalTime>
  <Words>1786</Words>
  <Application>Microsoft Office PowerPoint</Application>
  <PresentationFormat>On-screen Show (16:9)</PresentationFormat>
  <Paragraphs>211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Century Gothic</vt:lpstr>
      <vt:lpstr>Georgia</vt:lpstr>
      <vt:lpstr>Office Theme</vt:lpstr>
      <vt:lpstr>PowerPoint Presentation</vt:lpstr>
      <vt:lpstr>PowerPoint Presentation</vt:lpstr>
      <vt:lpstr>PowerPoint Presentation</vt:lpstr>
      <vt:lpstr>PowerPoint Presentation</vt:lpstr>
      <vt:lpstr>Here’s Where We Are</vt:lpstr>
      <vt:lpstr>U.S. vs World Usage – IOS Almost Same</vt:lpstr>
      <vt:lpstr>Tablet Share in U.S.  - It’s All About the iPad</vt:lpstr>
      <vt:lpstr>Search Engine Market Share in U.S.</vt:lpstr>
      <vt:lpstr>The Mobile World is Google’s World</vt:lpstr>
      <vt:lpstr> Your Customers Live in a Mobile First World</vt:lpstr>
      <vt:lpstr>Mistake 1: Google My Business for Each Community Set Up Properly</vt:lpstr>
      <vt:lpstr>GMB Elements</vt:lpstr>
      <vt:lpstr>Why? GMB Profile Drives Google Traffic</vt:lpstr>
      <vt:lpstr>Google Maps Results</vt:lpstr>
      <vt:lpstr>  </vt:lpstr>
      <vt:lpstr> </vt:lpstr>
      <vt:lpstr>Mistake 2: Not Using Proximity Marketing Ads</vt:lpstr>
      <vt:lpstr>Proximity Marketing Ads on Google Maps</vt:lpstr>
      <vt:lpstr>Mistake 3: Not Using Geofencing Where Appropriate</vt:lpstr>
      <vt:lpstr>PowerPoint Presentation</vt:lpstr>
      <vt:lpstr> </vt:lpstr>
      <vt:lpstr>Mistake 4: Email Not Mobile User Friendly</vt:lpstr>
      <vt:lpstr> </vt:lpstr>
      <vt:lpstr>Mobile Friendly Email Best Practices</vt:lpstr>
      <vt:lpstr> </vt:lpstr>
      <vt:lpstr>Mistake 5: Not Optimizing User Experience For Mobile First</vt:lpstr>
      <vt:lpstr> </vt:lpstr>
      <vt:lpstr> </vt:lpstr>
      <vt:lpstr> </vt:lpstr>
      <vt:lpstr> Mistake 6: Slow Page Speed Load Times </vt:lpstr>
      <vt:lpstr>Give Google What is Wants and Rank Higher!</vt:lpstr>
      <vt:lpstr> </vt:lpstr>
      <vt:lpstr>There is a BIG Opportunity Here</vt:lpstr>
      <vt:lpstr>Page Speed Results for Home Page</vt:lpstr>
      <vt:lpstr>Mistake 7: Not Taking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Jennyfer Smith</dc:creator>
  <cp:lastModifiedBy>Joe Reuth</cp:lastModifiedBy>
  <cp:revision>226</cp:revision>
  <dcterms:created xsi:type="dcterms:W3CDTF">2019-10-18T19:31:12Z</dcterms:created>
  <dcterms:modified xsi:type="dcterms:W3CDTF">2020-01-26T18:45:43Z</dcterms:modified>
</cp:coreProperties>
</file>